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18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2004" y="885189"/>
            <a:ext cx="5758840" cy="886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monoindustries.in/products/pond-lining-fil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noindustries.in/products/hdpe-sheets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noindustries.in/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2004" y="885189"/>
            <a:ext cx="5386705" cy="88646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35"/>
              </a:spcBef>
              <a:tabLst>
                <a:tab pos="2804795" algn="l"/>
              </a:tabLst>
            </a:pPr>
            <a:r>
              <a:rPr spc="-60" dirty="0"/>
              <a:t>G</a:t>
            </a:r>
            <a:r>
              <a:rPr spc="-70" dirty="0"/>
              <a:t>e</a:t>
            </a:r>
            <a:r>
              <a:rPr spc="-5" dirty="0"/>
              <a:t>t</a:t>
            </a:r>
            <a:r>
              <a:rPr spc="-90" dirty="0"/>
              <a:t> </a:t>
            </a:r>
            <a:r>
              <a:rPr spc="-50" dirty="0"/>
              <a:t>t</a:t>
            </a:r>
            <a:r>
              <a:rPr spc="-55" dirty="0"/>
              <a:t>h</a:t>
            </a:r>
            <a:r>
              <a:rPr spc="-5" dirty="0"/>
              <a:t>e</a:t>
            </a:r>
            <a:r>
              <a:rPr spc="-105" dirty="0"/>
              <a:t> </a:t>
            </a:r>
            <a:r>
              <a:rPr spc="-300" dirty="0"/>
              <a:t>T</a:t>
            </a:r>
            <a:r>
              <a:rPr spc="-60" dirty="0"/>
              <a:t>o</a:t>
            </a:r>
            <a:r>
              <a:rPr spc="-5" dirty="0"/>
              <a:t>p</a:t>
            </a:r>
            <a:r>
              <a:rPr spc="-95" dirty="0"/>
              <a:t> </a:t>
            </a:r>
            <a:r>
              <a:rPr spc="-60" dirty="0"/>
              <a:t>Q</a:t>
            </a:r>
            <a:r>
              <a:rPr spc="-55" dirty="0"/>
              <a:t>u</a:t>
            </a:r>
            <a:r>
              <a:rPr spc="-50" dirty="0"/>
              <a:t>a</a:t>
            </a:r>
            <a:r>
              <a:rPr spc="-60" dirty="0"/>
              <a:t>li</a:t>
            </a:r>
            <a:r>
              <a:rPr spc="-50" dirty="0"/>
              <a:t>t</a:t>
            </a:r>
            <a:r>
              <a:rPr spc="-5" dirty="0"/>
              <a:t>y</a:t>
            </a:r>
            <a:r>
              <a:rPr dirty="0"/>
              <a:t>	</a:t>
            </a:r>
            <a:r>
              <a:rPr spc="-130" dirty="0"/>
              <a:t>P</a:t>
            </a:r>
            <a:r>
              <a:rPr spc="-50" dirty="0"/>
              <a:t>o</a:t>
            </a:r>
            <a:r>
              <a:rPr spc="-55" dirty="0"/>
              <a:t>n</a:t>
            </a:r>
            <a:r>
              <a:rPr spc="-5" dirty="0"/>
              <a:t>d</a:t>
            </a:r>
            <a:r>
              <a:rPr spc="-95" dirty="0"/>
              <a:t> </a:t>
            </a:r>
            <a:r>
              <a:rPr spc="-50" dirty="0"/>
              <a:t>L</a:t>
            </a:r>
            <a:r>
              <a:rPr spc="-60" dirty="0"/>
              <a:t>i</a:t>
            </a:r>
            <a:r>
              <a:rPr spc="-55" dirty="0"/>
              <a:t>n</a:t>
            </a:r>
            <a:r>
              <a:rPr spc="-60" dirty="0"/>
              <a:t>i</a:t>
            </a:r>
            <a:r>
              <a:rPr spc="-55" dirty="0"/>
              <a:t>n</a:t>
            </a:r>
            <a:r>
              <a:rPr spc="-5" dirty="0"/>
              <a:t>g</a:t>
            </a:r>
            <a:r>
              <a:rPr spc="-110" dirty="0"/>
              <a:t> </a:t>
            </a:r>
            <a:r>
              <a:rPr spc="-60" dirty="0"/>
              <a:t>S</a:t>
            </a:r>
            <a:r>
              <a:rPr spc="-55" dirty="0"/>
              <a:t>h</a:t>
            </a:r>
            <a:r>
              <a:rPr spc="-60" dirty="0"/>
              <a:t>e</a:t>
            </a:r>
            <a:r>
              <a:rPr spc="-70" dirty="0"/>
              <a:t>e</a:t>
            </a:r>
            <a:r>
              <a:rPr spc="-50" dirty="0"/>
              <a:t>t</a:t>
            </a:r>
            <a:r>
              <a:rPr spc="-5" dirty="0"/>
              <a:t>s  </a:t>
            </a:r>
            <a:r>
              <a:rPr spc="-40" dirty="0"/>
              <a:t>with</a:t>
            </a:r>
            <a:r>
              <a:rPr spc="-100" dirty="0"/>
              <a:t> </a:t>
            </a:r>
            <a:r>
              <a:rPr spc="-55" dirty="0"/>
              <a:t>Best</a:t>
            </a:r>
            <a:r>
              <a:rPr spc="-90" dirty="0"/>
              <a:t> </a:t>
            </a:r>
            <a:r>
              <a:rPr spc="-55" dirty="0"/>
              <a:t>Pricing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04" y="2031847"/>
            <a:ext cx="5704205" cy="1315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9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Imagine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tranquil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beauty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nestled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garden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landscape,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reflecting</a:t>
            </a:r>
            <a:r>
              <a:rPr sz="1100" dirty="0">
                <a:latin typeface="Calibri"/>
                <a:cs typeface="Calibri"/>
              </a:rPr>
              <a:t> the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clear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blue 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sky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teeming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with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vibrant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aquatic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life.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Achieving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this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picturesque </a:t>
            </a:r>
            <a:r>
              <a:rPr sz="1100" dirty="0">
                <a:latin typeface="Calibri"/>
                <a:cs typeface="Calibri"/>
              </a:rPr>
              <a:t>vision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requires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more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just </a:t>
            </a:r>
            <a:r>
              <a:rPr sz="1100" dirty="0">
                <a:latin typeface="Calibri"/>
                <a:cs typeface="Calibri"/>
              </a:rPr>
              <a:t> digging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hole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filling</a:t>
            </a:r>
            <a:r>
              <a:rPr sz="1100" dirty="0">
                <a:latin typeface="Calibri"/>
                <a:cs typeface="Calibri"/>
              </a:rPr>
              <a:t> it with </a:t>
            </a:r>
            <a:r>
              <a:rPr sz="1100" spc="-25" dirty="0">
                <a:latin typeface="Calibri"/>
                <a:cs typeface="Calibri"/>
              </a:rPr>
              <a:t>water.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key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to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thriving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lies</a:t>
            </a:r>
            <a:r>
              <a:rPr sz="1100" spc="-5" dirty="0">
                <a:latin typeface="Calibri"/>
                <a:cs typeface="Calibri"/>
              </a:rPr>
              <a:t> beneath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surface,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where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 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carefully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chosen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ensures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watertight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integrity,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prevents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seepage,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10" dirty="0">
                <a:latin typeface="Calibri"/>
                <a:cs typeface="Calibri"/>
              </a:rPr>
              <a:t>creates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 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stable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aquatic </a:t>
            </a:r>
            <a:r>
              <a:rPr sz="1100" spc="-10" dirty="0">
                <a:latin typeface="Calibri"/>
                <a:cs typeface="Calibri"/>
              </a:rPr>
              <a:t>environment.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 this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article, we'll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explore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 world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b="1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pond</a:t>
            </a:r>
            <a:r>
              <a:rPr sz="1100" b="1" u="sng" spc="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100" b="1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lining</a:t>
            </a:r>
            <a:r>
              <a:rPr sz="1100" b="1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sheets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-10" dirty="0">
                <a:latin typeface="Calibri"/>
                <a:cs typeface="Calibri"/>
              </a:rPr>
              <a:t> highlighting </a:t>
            </a:r>
            <a:r>
              <a:rPr sz="1100" spc="-229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 </a:t>
            </a:r>
            <a:r>
              <a:rPr sz="1100" spc="-5" dirty="0">
                <a:latin typeface="Calibri"/>
                <a:cs typeface="Calibri"/>
              </a:rPr>
              <a:t>significance,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types, benefits,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10" dirty="0">
                <a:latin typeface="Calibri"/>
                <a:cs typeface="Calibri"/>
              </a:rPr>
              <a:t>how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they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play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pivotal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role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5" dirty="0">
                <a:latin typeface="Calibri"/>
                <a:cs typeface="Calibri"/>
              </a:rPr>
              <a:t> creation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5" dirty="0">
                <a:latin typeface="Calibri"/>
                <a:cs typeface="Calibri"/>
              </a:rPr>
              <a:t>maintenance </a:t>
            </a:r>
            <a:r>
              <a:rPr sz="1100" dirty="0">
                <a:latin typeface="Calibri"/>
                <a:cs typeface="Calibri"/>
              </a:rPr>
              <a:t> 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aquatic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oasis.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190869"/>
            <a:ext cx="5756910" cy="35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solidFill>
                  <a:srgbClr val="2E5395"/>
                </a:solidFill>
                <a:latin typeface="Calibri Light"/>
                <a:cs typeface="Calibri Light"/>
              </a:rPr>
              <a:t>The </a:t>
            </a:r>
            <a:r>
              <a:rPr sz="1300" spc="-5" dirty="0">
                <a:solidFill>
                  <a:srgbClr val="2E5395"/>
                </a:solidFill>
                <a:latin typeface="Calibri Light"/>
                <a:cs typeface="Calibri Light"/>
              </a:rPr>
              <a:t>Importance of</a:t>
            </a:r>
            <a:r>
              <a:rPr sz="1300" spc="-15" dirty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sz="1300" spc="-10" dirty="0">
                <a:solidFill>
                  <a:srgbClr val="2E5395"/>
                </a:solidFill>
                <a:latin typeface="Calibri Light"/>
                <a:cs typeface="Calibri Light"/>
              </a:rPr>
              <a:t>Pond</a:t>
            </a:r>
            <a:r>
              <a:rPr sz="1300" spc="-15" dirty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sz="1300" spc="-5" dirty="0">
                <a:solidFill>
                  <a:srgbClr val="2E5395"/>
                </a:solidFill>
                <a:latin typeface="Calibri Light"/>
                <a:cs typeface="Calibri Light"/>
              </a:rPr>
              <a:t>Lining</a:t>
            </a:r>
            <a:r>
              <a:rPr sz="1300" spc="-10" dirty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sz="1300" spc="-5" dirty="0">
                <a:solidFill>
                  <a:srgbClr val="2E5395"/>
                </a:solidFill>
                <a:latin typeface="Calibri Light"/>
                <a:cs typeface="Calibri Light"/>
              </a:rPr>
              <a:t>Sheets</a:t>
            </a:r>
            <a:endParaRPr sz="13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Calibri Light"/>
              <a:cs typeface="Calibri Light"/>
            </a:endParaRPr>
          </a:p>
          <a:p>
            <a:pPr marL="12700" marR="581025">
              <a:lnSpc>
                <a:spcPct val="109100"/>
              </a:lnSpc>
            </a:pP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 are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unsung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heroes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feature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project,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providing</a:t>
            </a:r>
            <a:r>
              <a:rPr sz="1100" dirty="0">
                <a:latin typeface="Calibri"/>
                <a:cs typeface="Calibri"/>
              </a:rPr>
              <a:t> 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reliable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foundation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aquatic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oasis.</a:t>
            </a:r>
            <a:r>
              <a:rPr sz="1100" spc="-5" dirty="0">
                <a:latin typeface="Calibri"/>
                <a:cs typeface="Calibri"/>
              </a:rPr>
              <a:t> Here's</a:t>
            </a:r>
            <a:r>
              <a:rPr sz="1100" spc="-10" dirty="0">
                <a:latin typeface="Calibri"/>
                <a:cs typeface="Calibri"/>
              </a:rPr>
              <a:t> why </a:t>
            </a:r>
            <a:r>
              <a:rPr sz="1100" spc="-5" dirty="0">
                <a:latin typeface="Calibri"/>
                <a:cs typeface="Calibri"/>
              </a:rPr>
              <a:t>they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are </a:t>
            </a:r>
            <a:r>
              <a:rPr sz="1100" dirty="0">
                <a:latin typeface="Calibri"/>
                <a:cs typeface="Calibri"/>
              </a:rPr>
              <a:t>crucial: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350">
              <a:latin typeface="Calibri"/>
              <a:cs typeface="Calibri"/>
            </a:endParaRPr>
          </a:p>
          <a:p>
            <a:pPr marL="12700" marR="90805">
              <a:lnSpc>
                <a:spcPct val="110000"/>
              </a:lnSpc>
            </a:pPr>
            <a:r>
              <a:rPr sz="1100" dirty="0">
                <a:latin typeface="Calibri"/>
                <a:cs typeface="Calibri"/>
              </a:rPr>
              <a:t>Leak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Prevention: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Without</a:t>
            </a:r>
            <a:r>
              <a:rPr sz="1100" dirty="0">
                <a:latin typeface="Calibri"/>
                <a:cs typeface="Calibri"/>
              </a:rPr>
              <a:t> a</a:t>
            </a:r>
            <a:r>
              <a:rPr sz="1100" spc="-5" dirty="0">
                <a:latin typeface="Calibri"/>
                <a:cs typeface="Calibri"/>
              </a:rPr>
              <a:t> 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sheet,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can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seep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into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ground,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causing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to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lose</a:t>
            </a:r>
            <a:r>
              <a:rPr sz="1100" spc="-10" dirty="0">
                <a:latin typeface="Calibri"/>
                <a:cs typeface="Calibri"/>
              </a:rPr>
              <a:t> water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constantly.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5" dirty="0">
                <a:latin typeface="Calibri"/>
                <a:cs typeface="Calibri"/>
              </a:rPr>
              <a:t> can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5" dirty="0">
                <a:latin typeface="Calibri"/>
                <a:cs typeface="Calibri"/>
              </a:rPr>
              <a:t> only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frustrating </a:t>
            </a:r>
            <a:r>
              <a:rPr sz="1100" spc="-5" dirty="0">
                <a:latin typeface="Calibri"/>
                <a:cs typeface="Calibri"/>
              </a:rPr>
              <a:t>but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also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costly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to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constantly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replenish.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 marL="12700" marR="163830" algn="just">
              <a:lnSpc>
                <a:spcPct val="109500"/>
              </a:lnSpc>
            </a:pPr>
            <a:r>
              <a:rPr sz="1100" spc="-10" dirty="0">
                <a:latin typeface="Calibri"/>
                <a:cs typeface="Calibri"/>
              </a:rPr>
              <a:t>Water </a:t>
            </a:r>
            <a:r>
              <a:rPr sz="1100" spc="-5" dirty="0">
                <a:latin typeface="Calibri"/>
                <a:cs typeface="Calibri"/>
              </a:rPr>
              <a:t>Quality: Pond lining sheets </a:t>
            </a:r>
            <a:r>
              <a:rPr sz="1100" dirty="0">
                <a:latin typeface="Calibri"/>
                <a:cs typeface="Calibri"/>
              </a:rPr>
              <a:t>help </a:t>
            </a:r>
            <a:r>
              <a:rPr sz="1100" spc="-5" dirty="0">
                <a:latin typeface="Calibri"/>
                <a:cs typeface="Calibri"/>
              </a:rPr>
              <a:t>maintain </a:t>
            </a:r>
            <a:r>
              <a:rPr sz="1100" spc="-10" dirty="0">
                <a:latin typeface="Calibri"/>
                <a:cs typeface="Calibri"/>
              </a:rPr>
              <a:t>water </a:t>
            </a:r>
            <a:r>
              <a:rPr sz="1100" spc="-5" dirty="0">
                <a:latin typeface="Calibri"/>
                <a:cs typeface="Calibri"/>
              </a:rPr>
              <a:t>quality </a:t>
            </a:r>
            <a:r>
              <a:rPr sz="1100" spc="-10" dirty="0">
                <a:latin typeface="Calibri"/>
                <a:cs typeface="Calibri"/>
              </a:rPr>
              <a:t>by preventing </a:t>
            </a:r>
            <a:r>
              <a:rPr sz="1100" spc="-5" dirty="0">
                <a:latin typeface="Calibri"/>
                <a:cs typeface="Calibri"/>
              </a:rPr>
              <a:t>contaminants, such </a:t>
            </a:r>
            <a:r>
              <a:rPr sz="1100" dirty="0">
                <a:latin typeface="Calibri"/>
                <a:cs typeface="Calibri"/>
              </a:rPr>
              <a:t>as 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pesticides, </a:t>
            </a:r>
            <a:r>
              <a:rPr sz="1100" spc="-10" dirty="0">
                <a:latin typeface="Calibri"/>
                <a:cs typeface="Calibri"/>
              </a:rPr>
              <a:t>fertilizers,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5" dirty="0">
                <a:latin typeface="Calibri"/>
                <a:cs typeface="Calibri"/>
              </a:rPr>
              <a:t>pollutants, </a:t>
            </a:r>
            <a:r>
              <a:rPr sz="1100" spc="-10" dirty="0">
                <a:latin typeface="Calibri"/>
                <a:cs typeface="Calibri"/>
              </a:rPr>
              <a:t>from </a:t>
            </a:r>
            <a:r>
              <a:rPr sz="1100" dirty="0">
                <a:latin typeface="Calibri"/>
                <a:cs typeface="Calibri"/>
              </a:rPr>
              <a:t>leaching </a:t>
            </a:r>
            <a:r>
              <a:rPr sz="1100" spc="-10" dirty="0">
                <a:latin typeface="Calibri"/>
                <a:cs typeface="Calibri"/>
              </a:rPr>
              <a:t>into </a:t>
            </a:r>
            <a:r>
              <a:rPr sz="1100" dirty="0">
                <a:latin typeface="Calibri"/>
                <a:cs typeface="Calibri"/>
              </a:rPr>
              <a:t>the </a:t>
            </a:r>
            <a:r>
              <a:rPr sz="1100" spc="-5" dirty="0">
                <a:latin typeface="Calibri"/>
                <a:cs typeface="Calibri"/>
              </a:rPr>
              <a:t>pond from </a:t>
            </a:r>
            <a:r>
              <a:rPr sz="1100" dirty="0">
                <a:latin typeface="Calibri"/>
                <a:cs typeface="Calibri"/>
              </a:rPr>
              <a:t>the </a:t>
            </a:r>
            <a:r>
              <a:rPr sz="1100" spc="-5" dirty="0">
                <a:latin typeface="Calibri"/>
                <a:cs typeface="Calibri"/>
              </a:rPr>
              <a:t>surrounding </a:t>
            </a:r>
            <a:r>
              <a:rPr sz="1100" dirty="0">
                <a:latin typeface="Calibri"/>
                <a:cs typeface="Calibri"/>
              </a:rPr>
              <a:t>soil. </a:t>
            </a:r>
            <a:r>
              <a:rPr sz="1100" spc="-5" dirty="0">
                <a:latin typeface="Calibri"/>
                <a:cs typeface="Calibri"/>
              </a:rPr>
              <a:t>This </a:t>
            </a:r>
            <a:r>
              <a:rPr sz="1100" dirty="0">
                <a:latin typeface="Calibri"/>
                <a:cs typeface="Calibri"/>
              </a:rPr>
              <a:t>is 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essential </a:t>
            </a:r>
            <a:r>
              <a:rPr sz="1100" spc="-15" dirty="0">
                <a:latin typeface="Calibri"/>
                <a:cs typeface="Calibri"/>
              </a:rPr>
              <a:t>for</a:t>
            </a:r>
            <a:r>
              <a:rPr sz="1100" dirty="0">
                <a:latin typeface="Calibri"/>
                <a:cs typeface="Calibri"/>
              </a:rPr>
              <a:t> 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health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 </a:t>
            </a:r>
            <a:r>
              <a:rPr sz="1100" spc="-10" dirty="0">
                <a:latin typeface="Calibri"/>
                <a:cs typeface="Calibri"/>
              </a:rPr>
              <a:t>aquatic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life.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10000"/>
              </a:lnSpc>
            </a:pPr>
            <a:r>
              <a:rPr sz="1100" spc="-10" dirty="0">
                <a:latin typeface="Calibri"/>
                <a:cs typeface="Calibri"/>
              </a:rPr>
              <a:t>Aquatic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Life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Support: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These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create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 stable</a:t>
            </a:r>
            <a:r>
              <a:rPr sz="1100" dirty="0">
                <a:latin typeface="Calibri"/>
                <a:cs typeface="Calibri"/>
              </a:rPr>
              <a:t> 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healthy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environment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for </a:t>
            </a:r>
            <a:r>
              <a:rPr sz="1100" spc="-5" dirty="0">
                <a:latin typeface="Calibri"/>
                <a:cs typeface="Calibri"/>
              </a:rPr>
              <a:t>fish,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plants,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aquatic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organisms.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By</a:t>
            </a:r>
            <a:r>
              <a:rPr sz="1100" spc="-5" dirty="0">
                <a:latin typeface="Calibri"/>
                <a:cs typeface="Calibri"/>
              </a:rPr>
              <a:t> maintaining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consistent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parameters,</a:t>
            </a:r>
            <a:r>
              <a:rPr sz="1100" spc="-5" dirty="0">
                <a:latin typeface="Calibri"/>
                <a:cs typeface="Calibri"/>
              </a:rPr>
              <a:t> they ensure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that your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pond's</a:t>
            </a:r>
            <a:endParaRPr sz="11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130"/>
              </a:spcBef>
            </a:pPr>
            <a:r>
              <a:rPr sz="1100" spc="-10" dirty="0">
                <a:latin typeface="Calibri"/>
                <a:cs typeface="Calibri"/>
              </a:rPr>
              <a:t>ecosystem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thrives.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4400" y="3743705"/>
            <a:ext cx="5731509" cy="235076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1163166"/>
            <a:ext cx="5739130" cy="8533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1925">
              <a:lnSpc>
                <a:spcPct val="1100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Aesthetic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Value: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Beyond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functional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importance,</a:t>
            </a:r>
            <a:r>
              <a:rPr sz="1100" dirty="0">
                <a:latin typeface="Calibri"/>
                <a:cs typeface="Calibri"/>
              </a:rPr>
              <a:t> 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offer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clean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polished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finish.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They </a:t>
            </a:r>
            <a:r>
              <a:rPr sz="1100" spc="-10" dirty="0">
                <a:latin typeface="Calibri"/>
                <a:cs typeface="Calibri"/>
              </a:rPr>
              <a:t>create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foundation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beautiful,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reflective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surface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that enhances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overall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00" spc="-5" dirty="0">
                <a:latin typeface="Calibri"/>
                <a:cs typeface="Calibri"/>
              </a:rPr>
              <a:t>aesthetic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appeal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15" dirty="0">
                <a:solidFill>
                  <a:srgbClr val="1F3762"/>
                </a:solidFill>
                <a:latin typeface="Calibri Light"/>
                <a:cs typeface="Calibri Light"/>
              </a:rPr>
              <a:t>Types</a:t>
            </a:r>
            <a:r>
              <a:rPr sz="1200" spc="-10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of</a:t>
            </a:r>
            <a:r>
              <a:rPr sz="1200" spc="-10" dirty="0">
                <a:solidFill>
                  <a:srgbClr val="1F3762"/>
                </a:solidFill>
                <a:latin typeface="Calibri Light"/>
                <a:cs typeface="Calibri Light"/>
              </a:rPr>
              <a:t> Pond 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Lining Sheets</a:t>
            </a:r>
            <a:endParaRPr sz="12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2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1100" spc="-10" dirty="0">
                <a:latin typeface="Calibri"/>
                <a:cs typeface="Calibri"/>
              </a:rPr>
              <a:t>Several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types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are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available,</a:t>
            </a:r>
            <a:r>
              <a:rPr sz="1100" dirty="0">
                <a:latin typeface="Calibri"/>
                <a:cs typeface="Calibri"/>
              </a:rPr>
              <a:t> each</a:t>
            </a:r>
            <a:r>
              <a:rPr sz="1100" spc="-5" dirty="0">
                <a:latin typeface="Calibri"/>
                <a:cs typeface="Calibri"/>
              </a:rPr>
              <a:t> tailored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specific needs and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preferences: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Calibri"/>
              <a:cs typeface="Calibri"/>
            </a:endParaRPr>
          </a:p>
          <a:p>
            <a:pPr marL="12700" marR="264160">
              <a:lnSpc>
                <a:spcPct val="109500"/>
              </a:lnSpc>
            </a:pPr>
            <a:r>
              <a:rPr sz="1100" spc="-5" dirty="0">
                <a:latin typeface="Calibri"/>
                <a:cs typeface="Calibri"/>
              </a:rPr>
              <a:t>Rubber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Liners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(EPDM):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Ethylene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Propylene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Diene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Monomer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(EPDM) rubber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liners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are </a:t>
            </a:r>
            <a:r>
              <a:rPr sz="1100" spc="-229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known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for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durability,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flexibility,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10" dirty="0">
                <a:latin typeface="Calibri"/>
                <a:cs typeface="Calibri"/>
              </a:rPr>
              <a:t>resistance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dirty="0">
                <a:latin typeface="Calibri"/>
                <a:cs typeface="Calibri"/>
              </a:rPr>
              <a:t> UV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rays.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They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are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suitable </a:t>
            </a:r>
            <a:r>
              <a:rPr sz="1100" spc="-10" dirty="0">
                <a:latin typeface="Calibri"/>
                <a:cs typeface="Calibri"/>
              </a:rPr>
              <a:t>for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irregularly 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shaped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ponds</a:t>
            </a:r>
            <a:r>
              <a:rPr sz="1100" dirty="0">
                <a:latin typeface="Calibri"/>
                <a:cs typeface="Calibri"/>
              </a:rPr>
              <a:t> 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 gardens.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Calibri"/>
              <a:cs typeface="Calibri"/>
            </a:endParaRPr>
          </a:p>
          <a:p>
            <a:pPr marL="12700" marR="5080">
              <a:lnSpc>
                <a:spcPct val="110000"/>
              </a:lnSpc>
            </a:pPr>
            <a:r>
              <a:rPr sz="1100" spc="-10" dirty="0">
                <a:latin typeface="Calibri"/>
                <a:cs typeface="Calibri"/>
              </a:rPr>
              <a:t>PVC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Liners: </a:t>
            </a:r>
            <a:r>
              <a:rPr sz="1100" spc="-10" dirty="0">
                <a:latin typeface="Calibri"/>
                <a:cs typeface="Calibri"/>
              </a:rPr>
              <a:t>Polyvinyl</a:t>
            </a:r>
            <a:r>
              <a:rPr sz="1100" dirty="0">
                <a:latin typeface="Calibri"/>
                <a:cs typeface="Calibri"/>
              </a:rPr>
              <a:t> chloride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(PVC)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liners are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cost-effective</a:t>
            </a:r>
            <a:r>
              <a:rPr sz="1100" dirty="0">
                <a:latin typeface="Calibri"/>
                <a:cs typeface="Calibri"/>
              </a:rPr>
              <a:t> and </a:t>
            </a:r>
            <a:r>
              <a:rPr sz="1100" spc="-5" dirty="0">
                <a:latin typeface="Calibri"/>
                <a:cs typeface="Calibri"/>
              </a:rPr>
              <a:t>easy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to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install.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They come </a:t>
            </a:r>
            <a:r>
              <a:rPr sz="1100" spc="-229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5" dirty="0">
                <a:latin typeface="Calibri"/>
                <a:cs typeface="Calibri"/>
              </a:rPr>
              <a:t> various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thicknesses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are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suitable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for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both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small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5" dirty="0">
                <a:latin typeface="Calibri"/>
                <a:cs typeface="Calibri"/>
              </a:rPr>
              <a:t> medium-sized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Calibri"/>
              <a:cs typeface="Calibri"/>
            </a:endParaRPr>
          </a:p>
          <a:p>
            <a:pPr marL="12700" marR="161925">
              <a:lnSpc>
                <a:spcPct val="109200"/>
              </a:lnSpc>
            </a:pPr>
            <a:r>
              <a:rPr sz="1100" dirty="0">
                <a:latin typeface="Calibri"/>
                <a:cs typeface="Calibri"/>
              </a:rPr>
              <a:t>Butyl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Pond</a:t>
            </a:r>
            <a:r>
              <a:rPr sz="1100" spc="-5" dirty="0">
                <a:latin typeface="Calibri"/>
                <a:cs typeface="Calibri"/>
              </a:rPr>
              <a:t> Liners: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Butyl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rubber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liners </a:t>
            </a:r>
            <a:r>
              <a:rPr sz="1100" spc="-15" dirty="0">
                <a:latin typeface="Calibri"/>
                <a:cs typeface="Calibri"/>
              </a:rPr>
              <a:t>offer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excellent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flexibility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10" dirty="0">
                <a:latin typeface="Calibri"/>
                <a:cs typeface="Calibri"/>
              </a:rPr>
              <a:t>resistance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temperature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fluctuations.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They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are often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preferred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for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koi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ponds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formal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garden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Calibri"/>
              <a:cs typeface="Calibri"/>
            </a:endParaRPr>
          </a:p>
          <a:p>
            <a:pPr marL="12700" marR="139065">
              <a:lnSpc>
                <a:spcPct val="110000"/>
              </a:lnSpc>
            </a:pPr>
            <a:r>
              <a:rPr sz="1100" dirty="0">
                <a:latin typeface="Calibri"/>
                <a:cs typeface="Calibri"/>
              </a:rPr>
              <a:t>HDPE</a:t>
            </a:r>
            <a:r>
              <a:rPr sz="1100" spc="-10" dirty="0">
                <a:latin typeface="Calibri"/>
                <a:cs typeface="Calibri"/>
              </a:rPr>
              <a:t> 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Liners: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b="1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High-Density</a:t>
            </a:r>
            <a:r>
              <a:rPr sz="1100" b="1" u="sng" spc="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100" b="1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Polyethylene</a:t>
            </a:r>
            <a:r>
              <a:rPr sz="1100" b="1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(HDPE</a:t>
            </a:r>
            <a:r>
              <a:rPr sz="1100" b="1" dirty="0">
                <a:latin typeface="Calibri"/>
                <a:cs typeface="Calibri"/>
              </a:rPr>
              <a:t>)</a:t>
            </a:r>
            <a:r>
              <a:rPr sz="1100" b="1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pond </a:t>
            </a:r>
            <a:r>
              <a:rPr sz="1100" spc="-5" dirty="0">
                <a:latin typeface="Calibri"/>
                <a:cs typeface="Calibri"/>
              </a:rPr>
              <a:t>liners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are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known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for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their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strength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229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resistance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punctures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and </a:t>
            </a:r>
            <a:r>
              <a:rPr sz="1100" spc="-10" dirty="0">
                <a:latin typeface="Calibri"/>
                <a:cs typeface="Calibri"/>
              </a:rPr>
              <a:t>tears.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are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commonly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used</a:t>
            </a:r>
            <a:r>
              <a:rPr sz="1100" dirty="0">
                <a:latin typeface="Calibri"/>
                <a:cs typeface="Calibri"/>
              </a:rPr>
              <a:t> in </a:t>
            </a:r>
            <a:r>
              <a:rPr sz="1100" spc="-10" dirty="0">
                <a:latin typeface="Calibri"/>
                <a:cs typeface="Calibri"/>
              </a:rPr>
              <a:t>larger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commercial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ponds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00" spc="-5" dirty="0">
                <a:latin typeface="Calibri"/>
                <a:cs typeface="Calibri"/>
              </a:rPr>
              <a:t>reservoirs.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Benefits</a:t>
            </a:r>
            <a:r>
              <a:rPr sz="1200" spc="-10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of</a:t>
            </a:r>
            <a:r>
              <a:rPr sz="1200" spc="-20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rgbClr val="1F3762"/>
                </a:solidFill>
                <a:latin typeface="Calibri Light"/>
                <a:cs typeface="Calibri Light"/>
              </a:rPr>
              <a:t>Pond</a:t>
            </a:r>
            <a:r>
              <a:rPr sz="1200" spc="-15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1F3762"/>
                </a:solidFill>
                <a:latin typeface="Calibri Light"/>
                <a:cs typeface="Calibri Light"/>
              </a:rPr>
              <a:t>Lining</a:t>
            </a:r>
            <a:r>
              <a:rPr sz="1200" spc="-20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Sheets</a:t>
            </a:r>
            <a:endParaRPr sz="12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200">
              <a:latin typeface="Calibri Light"/>
              <a:cs typeface="Calibri Light"/>
            </a:endParaRPr>
          </a:p>
          <a:p>
            <a:pPr marL="12700" marR="242570">
              <a:lnSpc>
                <a:spcPct val="110000"/>
              </a:lnSpc>
              <a:spcBef>
                <a:spcPts val="800"/>
              </a:spcBef>
            </a:pPr>
            <a:r>
              <a:rPr sz="1100" dirty="0">
                <a:latin typeface="Calibri"/>
                <a:cs typeface="Calibri"/>
              </a:rPr>
              <a:t>Leak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Prevention: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provide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reliable </a:t>
            </a:r>
            <a:r>
              <a:rPr sz="1100" dirty="0">
                <a:latin typeface="Calibri"/>
                <a:cs typeface="Calibri"/>
              </a:rPr>
              <a:t>barrier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against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leakage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5" dirty="0">
                <a:latin typeface="Calibri"/>
                <a:cs typeface="Calibri"/>
              </a:rPr>
              <a:t>seepage,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preventing </a:t>
            </a:r>
            <a:r>
              <a:rPr sz="1100" spc="-5" dirty="0">
                <a:latin typeface="Calibri"/>
                <a:cs typeface="Calibri"/>
              </a:rPr>
              <a:t>costly</a:t>
            </a:r>
            <a:r>
              <a:rPr sz="1100" spc="-10" dirty="0">
                <a:latin typeface="Calibri"/>
                <a:cs typeface="Calibri"/>
              </a:rPr>
              <a:t> water </a:t>
            </a:r>
            <a:r>
              <a:rPr sz="1100" spc="-5" dirty="0">
                <a:latin typeface="Calibri"/>
                <a:cs typeface="Calibri"/>
              </a:rPr>
              <a:t>loss.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>
              <a:latin typeface="Calibri"/>
              <a:cs typeface="Calibri"/>
            </a:endParaRPr>
          </a:p>
          <a:p>
            <a:pPr marL="12700" marR="380365">
              <a:lnSpc>
                <a:spcPct val="110000"/>
              </a:lnSpc>
            </a:pPr>
            <a:r>
              <a:rPr sz="1100" spc="-5" dirty="0">
                <a:latin typeface="Calibri"/>
                <a:cs typeface="Calibri"/>
              </a:rPr>
              <a:t>Longevity: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High-quality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can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last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decades,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reducing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need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frequent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repairs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replacements.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Calibri"/>
              <a:cs typeface="Calibri"/>
            </a:endParaRPr>
          </a:p>
          <a:p>
            <a:pPr marL="12700" marR="24765">
              <a:lnSpc>
                <a:spcPct val="110000"/>
              </a:lnSpc>
            </a:pPr>
            <a:r>
              <a:rPr sz="1100" spc="-10" dirty="0">
                <a:latin typeface="Calibri"/>
                <a:cs typeface="Calibri"/>
              </a:rPr>
              <a:t>Versatility: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can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be customized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to </a:t>
            </a:r>
            <a:r>
              <a:rPr sz="1100" dirty="0">
                <a:latin typeface="Calibri"/>
                <a:cs typeface="Calibri"/>
              </a:rPr>
              <a:t>fit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shape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size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5" dirty="0">
                <a:latin typeface="Calibri"/>
                <a:cs typeface="Calibri"/>
              </a:rPr>
              <a:t> your pond,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making them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suitable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both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small </a:t>
            </a:r>
            <a:r>
              <a:rPr sz="1100" spc="-10" dirty="0">
                <a:latin typeface="Calibri"/>
                <a:cs typeface="Calibri"/>
              </a:rPr>
              <a:t>garden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ponds</a:t>
            </a:r>
            <a:r>
              <a:rPr sz="1100" dirty="0">
                <a:latin typeface="Calibri"/>
                <a:cs typeface="Calibri"/>
              </a:rPr>
              <a:t> and</a:t>
            </a:r>
            <a:r>
              <a:rPr sz="1100" spc="-5" dirty="0">
                <a:latin typeface="Calibri"/>
                <a:cs typeface="Calibri"/>
              </a:rPr>
              <a:t> large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agricultural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reservoirs.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Calibri"/>
              <a:cs typeface="Calibri"/>
            </a:endParaRPr>
          </a:p>
          <a:p>
            <a:pPr marL="12700" marR="255270">
              <a:lnSpc>
                <a:spcPct val="109100"/>
              </a:lnSpc>
            </a:pPr>
            <a:r>
              <a:rPr sz="1100" spc="-5" dirty="0">
                <a:latin typeface="Calibri"/>
                <a:cs typeface="Calibri"/>
              </a:rPr>
              <a:t>Protection: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They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protect your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pond's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ecosystem</a:t>
            </a:r>
            <a:r>
              <a:rPr sz="1100" spc="-5" dirty="0">
                <a:latin typeface="Calibri"/>
                <a:cs typeface="Calibri"/>
              </a:rPr>
              <a:t> by </a:t>
            </a:r>
            <a:r>
              <a:rPr sz="1100" spc="-10" dirty="0">
                <a:latin typeface="Calibri"/>
                <a:cs typeface="Calibri"/>
              </a:rPr>
              <a:t>preventing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contaminants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from</a:t>
            </a:r>
            <a:r>
              <a:rPr sz="1100" spc="-5" dirty="0">
                <a:latin typeface="Calibri"/>
                <a:cs typeface="Calibri"/>
              </a:rPr>
              <a:t> infiltrating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water.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1163166"/>
            <a:ext cx="5198110" cy="394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Aesthetic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Appeal: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create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clean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polished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appearance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for</a:t>
            </a:r>
            <a:r>
              <a:rPr sz="1100" spc="-5" dirty="0">
                <a:latin typeface="Calibri"/>
                <a:cs typeface="Calibri"/>
              </a:rPr>
              <a:t> your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pond, </a:t>
            </a:r>
            <a:r>
              <a:rPr sz="1100" spc="-229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enhancing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visual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appeal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creating</a:t>
            </a:r>
            <a:r>
              <a:rPr sz="1100" dirty="0">
                <a:latin typeface="Calibri"/>
                <a:cs typeface="Calibri"/>
              </a:rPr>
              <a:t> a </a:t>
            </a:r>
            <a:r>
              <a:rPr sz="1100" spc="-5" dirty="0">
                <a:latin typeface="Calibri"/>
                <a:cs typeface="Calibri"/>
              </a:rPr>
              <a:t>beautiful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focal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point</a:t>
            </a:r>
            <a:r>
              <a:rPr sz="1100" dirty="0">
                <a:latin typeface="Calibri"/>
                <a:cs typeface="Calibri"/>
              </a:rPr>
              <a:t> 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landscape.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568820"/>
            <a:ext cx="5666105" cy="2660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1F3762"/>
                </a:solidFill>
                <a:latin typeface="Calibri Light"/>
                <a:cs typeface="Calibri Light"/>
              </a:rPr>
              <a:t>Installation 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Tips</a:t>
            </a:r>
            <a:r>
              <a:rPr sz="1200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rgbClr val="1F3762"/>
                </a:solidFill>
                <a:latin typeface="Calibri Light"/>
                <a:cs typeface="Calibri Light"/>
              </a:rPr>
              <a:t>for Pond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1F3762"/>
                </a:solidFill>
                <a:latin typeface="Calibri Light"/>
                <a:cs typeface="Calibri Light"/>
              </a:rPr>
              <a:t>Lining</a:t>
            </a:r>
            <a:r>
              <a:rPr sz="1200" spc="-10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Sheets</a:t>
            </a:r>
            <a:endParaRPr sz="12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2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1100" i="1" spc="-5" dirty="0">
                <a:solidFill>
                  <a:srgbClr val="2E5395"/>
                </a:solidFill>
                <a:latin typeface="Calibri Light"/>
                <a:cs typeface="Calibri Light"/>
              </a:rPr>
              <a:t>Proper</a:t>
            </a:r>
            <a:r>
              <a:rPr sz="1100" i="1" dirty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sz="1100" i="1" spc="-10" dirty="0">
                <a:solidFill>
                  <a:srgbClr val="2E5395"/>
                </a:solidFill>
                <a:latin typeface="Calibri Light"/>
                <a:cs typeface="Calibri Light"/>
              </a:rPr>
              <a:t>installation</a:t>
            </a:r>
            <a:r>
              <a:rPr sz="1100" i="1" spc="5" dirty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sz="1100" i="1" spc="-10" dirty="0">
                <a:solidFill>
                  <a:srgbClr val="2E5395"/>
                </a:solidFill>
                <a:latin typeface="Calibri Light"/>
                <a:cs typeface="Calibri Light"/>
              </a:rPr>
              <a:t>is</a:t>
            </a:r>
            <a:r>
              <a:rPr sz="1100" i="1" spc="5" dirty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sz="1100" i="1" spc="-5" dirty="0">
                <a:solidFill>
                  <a:srgbClr val="2E5395"/>
                </a:solidFill>
                <a:latin typeface="Calibri Light"/>
                <a:cs typeface="Calibri Light"/>
              </a:rPr>
              <a:t>crucial</a:t>
            </a:r>
            <a:r>
              <a:rPr sz="1100" i="1" spc="5" dirty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sz="1100" i="1" spc="-10" dirty="0">
                <a:solidFill>
                  <a:srgbClr val="2E5395"/>
                </a:solidFill>
                <a:latin typeface="Calibri Light"/>
                <a:cs typeface="Calibri Light"/>
              </a:rPr>
              <a:t>to</a:t>
            </a:r>
            <a:r>
              <a:rPr sz="1100" i="1" spc="5" dirty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sz="1100" i="1" spc="-10" dirty="0">
                <a:solidFill>
                  <a:srgbClr val="2E5395"/>
                </a:solidFill>
                <a:latin typeface="Calibri Light"/>
                <a:cs typeface="Calibri Light"/>
              </a:rPr>
              <a:t>the</a:t>
            </a:r>
            <a:r>
              <a:rPr sz="1100" i="1" spc="10" dirty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sz="1100" i="1" spc="-10" dirty="0">
                <a:solidFill>
                  <a:srgbClr val="2E5395"/>
                </a:solidFill>
                <a:latin typeface="Calibri Light"/>
                <a:cs typeface="Calibri Light"/>
              </a:rPr>
              <a:t>effectiveness</a:t>
            </a:r>
            <a:r>
              <a:rPr sz="1100" i="1" spc="5" dirty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sz="1100" i="1" spc="-5" dirty="0">
                <a:solidFill>
                  <a:srgbClr val="2E5395"/>
                </a:solidFill>
                <a:latin typeface="Calibri Light"/>
                <a:cs typeface="Calibri Light"/>
              </a:rPr>
              <a:t>of</a:t>
            </a:r>
            <a:r>
              <a:rPr sz="1100" i="1" spc="5" dirty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sz="1100" i="1" spc="-10" dirty="0">
                <a:solidFill>
                  <a:srgbClr val="2E5395"/>
                </a:solidFill>
                <a:latin typeface="Calibri Light"/>
                <a:cs typeface="Calibri Light"/>
              </a:rPr>
              <a:t>your</a:t>
            </a:r>
            <a:r>
              <a:rPr sz="1100" i="1" spc="5" dirty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sz="1100" i="1" spc="-5" dirty="0">
                <a:solidFill>
                  <a:srgbClr val="2E5395"/>
                </a:solidFill>
                <a:latin typeface="Calibri Light"/>
                <a:cs typeface="Calibri Light"/>
              </a:rPr>
              <a:t>pond</a:t>
            </a:r>
            <a:r>
              <a:rPr sz="1100" i="1" spc="5" dirty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sz="1100" i="1" spc="-5" dirty="0">
                <a:solidFill>
                  <a:srgbClr val="2E5395"/>
                </a:solidFill>
                <a:latin typeface="Calibri Light"/>
                <a:cs typeface="Calibri Light"/>
              </a:rPr>
              <a:t>lining</a:t>
            </a:r>
            <a:r>
              <a:rPr sz="1100" i="1" dirty="0">
                <a:solidFill>
                  <a:srgbClr val="2E5395"/>
                </a:solidFill>
                <a:latin typeface="Calibri Light"/>
                <a:cs typeface="Calibri Light"/>
              </a:rPr>
              <a:t> sheet: </a:t>
            </a:r>
            <a:endParaRPr sz="11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1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8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Site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Preparation: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Thoroughly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prepare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pond </a:t>
            </a:r>
            <a:r>
              <a:rPr sz="1100" spc="-10" dirty="0">
                <a:latin typeface="Calibri"/>
                <a:cs typeface="Calibri"/>
              </a:rPr>
              <a:t>site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by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removing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sharp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rocks,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roots,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debris.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Calibri"/>
              <a:cs typeface="Calibri"/>
            </a:endParaRPr>
          </a:p>
          <a:p>
            <a:pPr marL="12700" marR="70485">
              <a:lnSpc>
                <a:spcPct val="110000"/>
              </a:lnSpc>
              <a:spcBef>
                <a:spcPts val="5"/>
              </a:spcBef>
            </a:pPr>
            <a:r>
              <a:rPr sz="1100" spc="-5" dirty="0">
                <a:latin typeface="Calibri"/>
                <a:cs typeface="Calibri"/>
              </a:rPr>
              <a:t>Underlayment: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Install</a:t>
            </a:r>
            <a:r>
              <a:rPr sz="1100" dirty="0">
                <a:latin typeface="Calibri"/>
                <a:cs typeface="Calibri"/>
              </a:rPr>
              <a:t> an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underlayment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beneath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protect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from punctures </a:t>
            </a:r>
            <a:r>
              <a:rPr sz="1100" spc="-229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damage.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>
              <a:latin typeface="Calibri"/>
              <a:cs typeface="Calibri"/>
            </a:endParaRPr>
          </a:p>
          <a:p>
            <a:pPr marL="12700" marR="5080">
              <a:lnSpc>
                <a:spcPct val="110200"/>
              </a:lnSpc>
            </a:pPr>
            <a:r>
              <a:rPr sz="1100" spc="-5" dirty="0">
                <a:latin typeface="Calibri"/>
                <a:cs typeface="Calibri"/>
              </a:rPr>
              <a:t>Secure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5" dirty="0">
                <a:latin typeface="Calibri"/>
                <a:cs typeface="Calibri"/>
              </a:rPr>
              <a:t> Edges: Ensure</a:t>
            </a:r>
            <a:r>
              <a:rPr sz="1100" spc="-10" dirty="0">
                <a:latin typeface="Calibri"/>
                <a:cs typeface="Calibri"/>
              </a:rPr>
              <a:t> that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 sheet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has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enough </a:t>
            </a:r>
            <a:r>
              <a:rPr sz="1100" spc="-5" dirty="0">
                <a:latin typeface="Calibri"/>
                <a:cs typeface="Calibri"/>
              </a:rPr>
              <a:t>overlap</a:t>
            </a:r>
            <a:r>
              <a:rPr sz="1100" dirty="0">
                <a:latin typeface="Calibri"/>
                <a:cs typeface="Calibri"/>
              </a:rPr>
              <a:t> and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5" dirty="0">
                <a:latin typeface="Calibri"/>
                <a:cs typeface="Calibri"/>
              </a:rPr>
              <a:t> securely anchored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prevent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shifting.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1670303"/>
            <a:ext cx="5731509" cy="45167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78178"/>
            <a:ext cx="5755640" cy="8698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Smooth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Out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Wrinkles: Gradually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water,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smoothing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out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wrinkles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air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pockets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fills.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Calibri"/>
              <a:cs typeface="Calibri"/>
            </a:endParaRPr>
          </a:p>
          <a:p>
            <a:pPr marL="12700" marR="104139">
              <a:lnSpc>
                <a:spcPct val="109100"/>
              </a:lnSpc>
            </a:pPr>
            <a:r>
              <a:rPr sz="1100" spc="-5" dirty="0">
                <a:latin typeface="Calibri"/>
                <a:cs typeface="Calibri"/>
              </a:rPr>
              <a:t>Regular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Maintenance: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Periodically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inspect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 pond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signs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wear,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punctures,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5" dirty="0">
                <a:latin typeface="Calibri"/>
                <a:cs typeface="Calibri"/>
              </a:rPr>
              <a:t> damage.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Promptly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repair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any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issues to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prevent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 </a:t>
            </a:r>
            <a:r>
              <a:rPr sz="1100" dirty="0">
                <a:latin typeface="Calibri"/>
                <a:cs typeface="Calibri"/>
              </a:rPr>
              <a:t>loss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contamination.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Additional</a:t>
            </a:r>
            <a:r>
              <a:rPr sz="1200" spc="-15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Benefits</a:t>
            </a:r>
            <a:r>
              <a:rPr sz="1200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of</a:t>
            </a:r>
            <a:r>
              <a:rPr sz="1200" spc="-10" dirty="0">
                <a:solidFill>
                  <a:srgbClr val="1F3762"/>
                </a:solidFill>
                <a:latin typeface="Calibri Light"/>
                <a:cs typeface="Calibri Light"/>
              </a:rPr>
              <a:t> Pond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1F3762"/>
                </a:solidFill>
                <a:latin typeface="Calibri Light"/>
                <a:cs typeface="Calibri Light"/>
              </a:rPr>
              <a:t>Lining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 Sheets:</a:t>
            </a:r>
            <a:endParaRPr sz="12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2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1100" spc="-5" dirty="0">
                <a:latin typeface="Calibri"/>
                <a:cs typeface="Calibri"/>
              </a:rPr>
              <a:t>Ease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5" dirty="0">
                <a:latin typeface="Calibri"/>
                <a:cs typeface="Calibri"/>
              </a:rPr>
              <a:t> Maintenance: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Pond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simplify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maintenance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tasks. They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create</a:t>
            </a:r>
            <a:r>
              <a:rPr sz="1100" dirty="0">
                <a:latin typeface="Calibri"/>
                <a:cs typeface="Calibri"/>
              </a:rPr>
              <a:t> 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contained</a:t>
            </a:r>
            <a:endParaRPr sz="1100">
              <a:latin typeface="Calibri"/>
              <a:cs typeface="Calibri"/>
            </a:endParaRPr>
          </a:p>
          <a:p>
            <a:pPr marL="12700" marR="159385">
              <a:lnSpc>
                <a:spcPct val="110000"/>
              </a:lnSpc>
            </a:pPr>
            <a:r>
              <a:rPr sz="1100" spc="-5" dirty="0">
                <a:latin typeface="Calibri"/>
                <a:cs typeface="Calibri"/>
              </a:rPr>
              <a:t>environment,</a:t>
            </a:r>
            <a:r>
              <a:rPr sz="1100" dirty="0">
                <a:latin typeface="Calibri"/>
                <a:cs typeface="Calibri"/>
              </a:rPr>
              <a:t> making it easier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to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remove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debris,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algae,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5" dirty="0">
                <a:latin typeface="Calibri"/>
                <a:cs typeface="Calibri"/>
              </a:rPr>
              <a:t>other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unwanted</a:t>
            </a:r>
            <a:r>
              <a:rPr sz="1100" spc="-5" dirty="0">
                <a:latin typeface="Calibri"/>
                <a:cs typeface="Calibri"/>
              </a:rPr>
              <a:t> elements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from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 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pond's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surface.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promotes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healthier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quality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reduces</a:t>
            </a:r>
            <a:r>
              <a:rPr sz="1100" dirty="0">
                <a:latin typeface="Calibri"/>
                <a:cs typeface="Calibri"/>
              </a:rPr>
              <a:t> the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effort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required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keep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looking</a:t>
            </a:r>
            <a:r>
              <a:rPr sz="1100" spc="-5" dirty="0">
                <a:latin typeface="Calibri"/>
                <a:cs typeface="Calibri"/>
              </a:rPr>
              <a:t> pristine.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>
              <a:latin typeface="Calibri"/>
              <a:cs typeface="Calibri"/>
            </a:endParaRPr>
          </a:p>
          <a:p>
            <a:pPr marL="12700" marR="88265">
              <a:lnSpc>
                <a:spcPct val="110000"/>
              </a:lnSpc>
              <a:spcBef>
                <a:spcPts val="5"/>
              </a:spcBef>
            </a:pPr>
            <a:r>
              <a:rPr sz="1100" spc="-5" dirty="0">
                <a:latin typeface="Calibri"/>
                <a:cs typeface="Calibri"/>
              </a:rPr>
              <a:t>Controlled </a:t>
            </a:r>
            <a:r>
              <a:rPr sz="1100" spc="-15" dirty="0">
                <a:latin typeface="Calibri"/>
                <a:cs typeface="Calibri"/>
              </a:rPr>
              <a:t>Water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Levels: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allow </a:t>
            </a:r>
            <a:r>
              <a:rPr sz="1100" dirty="0">
                <a:latin typeface="Calibri"/>
                <a:cs typeface="Calibri"/>
              </a:rPr>
              <a:t>you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to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have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greater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control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over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levels.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This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 </a:t>
            </a:r>
            <a:r>
              <a:rPr sz="1100" spc="-5" dirty="0">
                <a:latin typeface="Calibri"/>
                <a:cs typeface="Calibri"/>
              </a:rPr>
              <a:t>especially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valuable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regions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with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fluctuating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tables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during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dry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spells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 </a:t>
            </a:r>
            <a:r>
              <a:rPr sz="1100" spc="-5" dirty="0">
                <a:latin typeface="Calibri"/>
                <a:cs typeface="Calibri"/>
              </a:rPr>
              <a:t> conservation</a:t>
            </a:r>
            <a:r>
              <a:rPr sz="1100" dirty="0">
                <a:latin typeface="Calibri"/>
                <a:cs typeface="Calibri"/>
              </a:rPr>
              <a:t> is</a:t>
            </a:r>
            <a:r>
              <a:rPr sz="1100" spc="-5" dirty="0">
                <a:latin typeface="Calibri"/>
                <a:cs typeface="Calibri"/>
              </a:rPr>
              <a:t> essential.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30" dirty="0">
                <a:latin typeface="Calibri"/>
                <a:cs typeface="Calibri"/>
              </a:rPr>
              <a:t>You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can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adjust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spc="-5" dirty="0">
                <a:latin typeface="Calibri"/>
                <a:cs typeface="Calibri"/>
              </a:rPr>
              <a:t> level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to suit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needs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 pond's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inhabitants </a:t>
            </a:r>
            <a:r>
              <a:rPr sz="1100" dirty="0">
                <a:latin typeface="Calibri"/>
                <a:cs typeface="Calibri"/>
              </a:rPr>
              <a:t> 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aesthetic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preferences.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 marL="12700" marR="69850">
              <a:lnSpc>
                <a:spcPct val="109500"/>
              </a:lnSpc>
              <a:spcBef>
                <a:spcPts val="5"/>
              </a:spcBef>
            </a:pPr>
            <a:r>
              <a:rPr sz="1100" spc="-10" dirty="0">
                <a:latin typeface="Calibri"/>
                <a:cs typeface="Calibri"/>
              </a:rPr>
              <a:t>Preventing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Soil </a:t>
            </a:r>
            <a:r>
              <a:rPr sz="1100" spc="-5" dirty="0">
                <a:latin typeface="Calibri"/>
                <a:cs typeface="Calibri"/>
              </a:rPr>
              <a:t>Erosion: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addition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to </a:t>
            </a:r>
            <a:r>
              <a:rPr sz="1100" spc="-10" dirty="0">
                <a:latin typeface="Calibri"/>
                <a:cs typeface="Calibri"/>
              </a:rPr>
              <a:t>preventing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water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seepage,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pond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protect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surrounding</a:t>
            </a:r>
            <a:r>
              <a:rPr sz="1100" dirty="0">
                <a:latin typeface="Calibri"/>
                <a:cs typeface="Calibri"/>
              </a:rPr>
              <a:t> soil</a:t>
            </a:r>
            <a:r>
              <a:rPr sz="1100" spc="-5" dirty="0">
                <a:latin typeface="Calibri"/>
                <a:cs typeface="Calibri"/>
              </a:rPr>
              <a:t> from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erosion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caused by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movement.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safeguards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 </a:t>
            </a:r>
            <a:r>
              <a:rPr sz="1100" spc="-5" dirty="0">
                <a:latin typeface="Calibri"/>
                <a:cs typeface="Calibri"/>
              </a:rPr>
              <a:t>structural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integrity</a:t>
            </a:r>
            <a:r>
              <a:rPr sz="1100" dirty="0">
                <a:latin typeface="Calibri"/>
                <a:cs typeface="Calibri"/>
              </a:rPr>
              <a:t> of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prevents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sediment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runoff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into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nearby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bodies.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spc="-10" dirty="0">
                <a:latin typeface="Calibri"/>
                <a:cs typeface="Calibri"/>
              </a:rPr>
              <a:t>Aquatic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Plant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Growth: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create</a:t>
            </a:r>
            <a:r>
              <a:rPr sz="1100" dirty="0">
                <a:latin typeface="Calibri"/>
                <a:cs typeface="Calibri"/>
              </a:rPr>
              <a:t> a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stable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environment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for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aquatic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plants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by</a:t>
            </a:r>
            <a:endParaRPr sz="1100">
              <a:latin typeface="Calibri"/>
              <a:cs typeface="Calibri"/>
            </a:endParaRPr>
          </a:p>
          <a:p>
            <a:pPr marL="12700" marR="130175">
              <a:lnSpc>
                <a:spcPct val="109100"/>
              </a:lnSpc>
              <a:spcBef>
                <a:spcPts val="10"/>
              </a:spcBef>
            </a:pPr>
            <a:r>
              <a:rPr sz="1100" spc="-10" dirty="0">
                <a:latin typeface="Calibri"/>
                <a:cs typeface="Calibri"/>
              </a:rPr>
              <a:t>preventing</a:t>
            </a:r>
            <a:r>
              <a:rPr sz="1100" dirty="0">
                <a:latin typeface="Calibri"/>
                <a:cs typeface="Calibri"/>
              </a:rPr>
              <a:t> them </a:t>
            </a:r>
            <a:r>
              <a:rPr sz="1100" spc="-5" dirty="0">
                <a:latin typeface="Calibri"/>
                <a:cs typeface="Calibri"/>
              </a:rPr>
              <a:t>from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taking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root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surrounding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soil. </a:t>
            </a:r>
            <a:r>
              <a:rPr sz="1100" spc="-5" dirty="0">
                <a:latin typeface="Calibri"/>
                <a:cs typeface="Calibri"/>
              </a:rPr>
              <a:t>This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control</a:t>
            </a:r>
            <a:r>
              <a:rPr sz="1100" spc="-5" dirty="0">
                <a:latin typeface="Calibri"/>
                <a:cs typeface="Calibri"/>
              </a:rPr>
              <a:t> over </a:t>
            </a:r>
            <a:r>
              <a:rPr sz="1100" spc="-10" dirty="0">
                <a:latin typeface="Calibri"/>
                <a:cs typeface="Calibri"/>
              </a:rPr>
              <a:t>plant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growth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allows </a:t>
            </a:r>
            <a:r>
              <a:rPr sz="1100" dirty="0">
                <a:latin typeface="Calibri"/>
                <a:cs typeface="Calibri"/>
              </a:rPr>
              <a:t>you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to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design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5" dirty="0">
                <a:latin typeface="Calibri"/>
                <a:cs typeface="Calibri"/>
              </a:rPr>
              <a:t> maintain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your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pond's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aesthetics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effectively.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10" dirty="0">
                <a:solidFill>
                  <a:srgbClr val="1F3762"/>
                </a:solidFill>
                <a:latin typeface="Calibri Light"/>
                <a:cs typeface="Calibri Light"/>
              </a:rPr>
              <a:t>Considerations</a:t>
            </a:r>
            <a:r>
              <a:rPr sz="1200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When</a:t>
            </a:r>
            <a:r>
              <a:rPr sz="1200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Selecting</a:t>
            </a:r>
            <a:r>
              <a:rPr sz="1200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rgbClr val="1F3762"/>
                </a:solidFill>
                <a:latin typeface="Calibri Light"/>
                <a:cs typeface="Calibri Light"/>
              </a:rPr>
              <a:t>Pond</a:t>
            </a:r>
            <a:r>
              <a:rPr sz="1200" dirty="0">
                <a:solidFill>
                  <a:srgbClr val="1F3762"/>
                </a:solidFill>
                <a:latin typeface="Calibri Light"/>
                <a:cs typeface="Calibri Light"/>
              </a:rPr>
              <a:t> Lining</a:t>
            </a:r>
            <a:r>
              <a:rPr sz="1200" spc="-10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Sheets:</a:t>
            </a:r>
            <a:endParaRPr sz="12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200">
              <a:latin typeface="Calibri Light"/>
              <a:cs typeface="Calibri Light"/>
            </a:endParaRPr>
          </a:p>
          <a:p>
            <a:pPr marL="12700" marR="34290">
              <a:lnSpc>
                <a:spcPct val="110000"/>
              </a:lnSpc>
              <a:spcBef>
                <a:spcPts val="795"/>
              </a:spcBef>
            </a:pPr>
            <a:r>
              <a:rPr sz="1100" spc="-10" dirty="0">
                <a:latin typeface="Calibri"/>
                <a:cs typeface="Calibri"/>
              </a:rPr>
              <a:t>Size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5" dirty="0">
                <a:latin typeface="Calibri"/>
                <a:cs typeface="Calibri"/>
              </a:rPr>
              <a:t>Shape: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Measure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determine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size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shape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accurately.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Customizing</a:t>
            </a:r>
            <a:r>
              <a:rPr sz="1100" dirty="0">
                <a:latin typeface="Calibri"/>
                <a:cs typeface="Calibri"/>
              </a:rPr>
              <a:t> the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pond</a:t>
            </a:r>
            <a:r>
              <a:rPr sz="1100" spc="-5" dirty="0">
                <a:latin typeface="Calibri"/>
                <a:cs typeface="Calibri"/>
              </a:rPr>
              <a:t> lining sheet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spc="-5" dirty="0">
                <a:latin typeface="Calibri"/>
                <a:cs typeface="Calibri"/>
              </a:rPr>
              <a:t> fit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these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dimensions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is</a:t>
            </a:r>
            <a:r>
              <a:rPr sz="1100" dirty="0">
                <a:latin typeface="Calibri"/>
                <a:cs typeface="Calibri"/>
              </a:rPr>
              <a:t> crucial </a:t>
            </a:r>
            <a:r>
              <a:rPr sz="1100" spc="-15" dirty="0">
                <a:latin typeface="Calibri"/>
                <a:cs typeface="Calibri"/>
              </a:rPr>
              <a:t>for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proper installation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10" dirty="0">
                <a:latin typeface="Calibri"/>
                <a:cs typeface="Calibri"/>
              </a:rPr>
              <a:t>effectiveness.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350">
              <a:latin typeface="Calibri"/>
              <a:cs typeface="Calibri"/>
            </a:endParaRPr>
          </a:p>
          <a:p>
            <a:pPr marL="12700" marR="146050">
              <a:lnSpc>
                <a:spcPct val="110000"/>
              </a:lnSpc>
            </a:pPr>
            <a:r>
              <a:rPr sz="1100" spc="-5" dirty="0">
                <a:latin typeface="Calibri"/>
                <a:cs typeface="Calibri"/>
              </a:rPr>
              <a:t>Thickness: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are available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 </a:t>
            </a:r>
            <a:r>
              <a:rPr sz="1100" spc="-5" dirty="0">
                <a:latin typeface="Calibri"/>
                <a:cs typeface="Calibri"/>
              </a:rPr>
              <a:t>various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thicknesses.</a:t>
            </a:r>
            <a:r>
              <a:rPr sz="1100" spc="-10" dirty="0">
                <a:latin typeface="Calibri"/>
                <a:cs typeface="Calibri"/>
              </a:rPr>
              <a:t> Thicker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 </a:t>
            </a:r>
            <a:r>
              <a:rPr sz="1100" spc="-15" dirty="0">
                <a:latin typeface="Calibri"/>
                <a:cs typeface="Calibri"/>
              </a:rPr>
              <a:t>offer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increased 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durability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puncture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resistance,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making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them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suitable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with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rough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rocky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substrates.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Calibri"/>
              <a:cs typeface="Calibri"/>
            </a:endParaRPr>
          </a:p>
          <a:p>
            <a:pPr marL="12700" marR="71120">
              <a:lnSpc>
                <a:spcPct val="109500"/>
              </a:lnSpc>
            </a:pPr>
            <a:r>
              <a:rPr sz="1100" spc="-5" dirty="0">
                <a:latin typeface="Calibri"/>
                <a:cs typeface="Calibri"/>
              </a:rPr>
              <a:t>Material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Compatibility: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Consider</a:t>
            </a:r>
            <a:r>
              <a:rPr sz="1100" dirty="0">
                <a:latin typeface="Calibri"/>
                <a:cs typeface="Calibri"/>
              </a:rPr>
              <a:t> 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compatibility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chosen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 lining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material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 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aquatic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life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you </a:t>
            </a:r>
            <a:r>
              <a:rPr sz="1100" spc="-5" dirty="0">
                <a:latin typeface="Calibri"/>
                <a:cs typeface="Calibri"/>
              </a:rPr>
              <a:t>intend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to </a:t>
            </a:r>
            <a:r>
              <a:rPr sz="1100" spc="-10" dirty="0">
                <a:latin typeface="Calibri"/>
                <a:cs typeface="Calibri"/>
              </a:rPr>
              <a:t>keep.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Some materials</a:t>
            </a:r>
            <a:r>
              <a:rPr sz="1100" spc="-10" dirty="0">
                <a:latin typeface="Calibri"/>
                <a:cs typeface="Calibri"/>
              </a:rPr>
              <a:t> may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release harmful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chemicals</a:t>
            </a:r>
            <a:r>
              <a:rPr sz="1100" spc="-10" dirty="0">
                <a:latin typeface="Calibri"/>
                <a:cs typeface="Calibri"/>
              </a:rPr>
              <a:t> into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water,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which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can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detrimental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spc="-5" dirty="0">
                <a:latin typeface="Calibri"/>
                <a:cs typeface="Calibri"/>
              </a:rPr>
              <a:t> fish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and plants.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1163166"/>
            <a:ext cx="5735955" cy="7992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9209">
              <a:lnSpc>
                <a:spcPct val="1100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Professional</a:t>
            </a:r>
            <a:r>
              <a:rPr sz="1100" spc="-10" dirty="0">
                <a:latin typeface="Calibri"/>
                <a:cs typeface="Calibri"/>
              </a:rPr>
              <a:t> Installation: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While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it's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possible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to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install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 DIY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project, professional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installation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ensures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seamless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5" dirty="0">
                <a:latin typeface="Calibri"/>
                <a:cs typeface="Calibri"/>
              </a:rPr>
              <a:t> secure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fit. Pond </a:t>
            </a:r>
            <a:r>
              <a:rPr sz="1100" spc="-10" dirty="0">
                <a:latin typeface="Calibri"/>
                <a:cs typeface="Calibri"/>
              </a:rPr>
              <a:t>experts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can handle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irregular shapes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00" spc="-5" dirty="0">
                <a:latin typeface="Calibri"/>
                <a:cs typeface="Calibri"/>
              </a:rPr>
              <a:t>challenging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terrains, ensuring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that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 remains watertight.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Calibri"/>
              <a:cs typeface="Calibri"/>
            </a:endParaRPr>
          </a:p>
          <a:p>
            <a:pPr marL="12700" marR="5080">
              <a:lnSpc>
                <a:spcPct val="110000"/>
              </a:lnSpc>
            </a:pPr>
            <a:r>
              <a:rPr sz="1100" spc="-5" dirty="0">
                <a:latin typeface="Calibri"/>
                <a:cs typeface="Calibri"/>
              </a:rPr>
              <a:t>Longevity: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Invest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high-quality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with</a:t>
            </a:r>
            <a:r>
              <a:rPr sz="1100" dirty="0">
                <a:latin typeface="Calibri"/>
                <a:cs typeface="Calibri"/>
              </a:rPr>
              <a:t> a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long </a:t>
            </a:r>
            <a:r>
              <a:rPr sz="1100" spc="-5" dirty="0">
                <a:latin typeface="Calibri"/>
                <a:cs typeface="Calibri"/>
              </a:rPr>
              <a:t>lifespan.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While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initial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cost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be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higher,</a:t>
            </a:r>
            <a:r>
              <a:rPr sz="1100" dirty="0">
                <a:latin typeface="Calibri"/>
                <a:cs typeface="Calibri"/>
              </a:rPr>
              <a:t> it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can </a:t>
            </a:r>
            <a:r>
              <a:rPr sz="1100" spc="-10" dirty="0">
                <a:latin typeface="Calibri"/>
                <a:cs typeface="Calibri"/>
              </a:rPr>
              <a:t>save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money</a:t>
            </a:r>
            <a:r>
              <a:rPr sz="1100" dirty="0">
                <a:latin typeface="Calibri"/>
                <a:cs typeface="Calibri"/>
              </a:rPr>
              <a:t> and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effort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long</a:t>
            </a:r>
            <a:r>
              <a:rPr sz="1100" spc="-5" dirty="0">
                <a:latin typeface="Calibri"/>
                <a:cs typeface="Calibri"/>
              </a:rPr>
              <a:t> run by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reducing</a:t>
            </a:r>
            <a:r>
              <a:rPr sz="1100" dirty="0">
                <a:latin typeface="Calibri"/>
                <a:cs typeface="Calibri"/>
              </a:rPr>
              <a:t> 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need </a:t>
            </a:r>
            <a:r>
              <a:rPr sz="1100" spc="-10" dirty="0">
                <a:latin typeface="Calibri"/>
                <a:cs typeface="Calibri"/>
              </a:rPr>
              <a:t>for </a:t>
            </a:r>
            <a:r>
              <a:rPr sz="1100" spc="-5" dirty="0">
                <a:latin typeface="Calibri"/>
                <a:cs typeface="Calibri"/>
              </a:rPr>
              <a:t>frequent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-5" dirty="0">
                <a:latin typeface="Calibri"/>
                <a:cs typeface="Calibri"/>
              </a:rPr>
              <a:t>replacements.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UV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Resistance: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If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exposed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direct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sunlight,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consider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with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UV</a:t>
            </a:r>
            <a:endParaRPr sz="1100">
              <a:latin typeface="Calibri"/>
              <a:cs typeface="Calibri"/>
            </a:endParaRPr>
          </a:p>
          <a:p>
            <a:pPr marL="12700" marR="101600">
              <a:lnSpc>
                <a:spcPct val="110000"/>
              </a:lnSpc>
            </a:pPr>
            <a:r>
              <a:rPr sz="1100" spc="-5" dirty="0">
                <a:latin typeface="Calibri"/>
                <a:cs typeface="Calibri"/>
              </a:rPr>
              <a:t>resistance.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UV-stabilized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liners are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designed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withstand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prolonged</a:t>
            </a:r>
            <a:r>
              <a:rPr sz="1100" spc="-10" dirty="0">
                <a:latin typeface="Calibri"/>
                <a:cs typeface="Calibri"/>
              </a:rPr>
              <a:t> exposure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sun,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extending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lifespan.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>
              <a:latin typeface="Calibri"/>
              <a:cs typeface="Calibri"/>
            </a:endParaRPr>
          </a:p>
          <a:p>
            <a:pPr marL="12700" marR="78105">
              <a:lnSpc>
                <a:spcPct val="110000"/>
              </a:lnSpc>
            </a:pPr>
            <a:r>
              <a:rPr sz="1100" spc="-5" dirty="0">
                <a:latin typeface="Calibri"/>
                <a:cs typeface="Calibri"/>
              </a:rPr>
              <a:t>Local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Regulations: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aware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any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local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regulations or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permits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required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for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installing</a:t>
            </a:r>
            <a:r>
              <a:rPr sz="1100" dirty="0">
                <a:latin typeface="Calibri"/>
                <a:cs typeface="Calibri"/>
              </a:rPr>
              <a:t> 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pond </a:t>
            </a:r>
            <a:r>
              <a:rPr sz="1100" spc="-5" dirty="0">
                <a:latin typeface="Calibri"/>
                <a:cs typeface="Calibri"/>
              </a:rPr>
              <a:t>lining 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sheet.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Depending</a:t>
            </a:r>
            <a:r>
              <a:rPr sz="1100" dirty="0">
                <a:latin typeface="Calibri"/>
                <a:cs typeface="Calibri"/>
              </a:rPr>
              <a:t> on</a:t>
            </a:r>
            <a:r>
              <a:rPr sz="1100" spc="-5" dirty="0">
                <a:latin typeface="Calibri"/>
                <a:cs typeface="Calibri"/>
              </a:rPr>
              <a:t> your</a:t>
            </a:r>
            <a:r>
              <a:rPr sz="1100" spc="-10" dirty="0">
                <a:latin typeface="Calibri"/>
                <a:cs typeface="Calibri"/>
              </a:rPr>
              <a:t> location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size</a:t>
            </a:r>
            <a:r>
              <a:rPr sz="1100" dirty="0">
                <a:latin typeface="Calibri"/>
                <a:cs typeface="Calibri"/>
              </a:rPr>
              <a:t> of</a:t>
            </a:r>
            <a:r>
              <a:rPr sz="1100" spc="-10" dirty="0">
                <a:latin typeface="Calibri"/>
                <a:cs typeface="Calibri"/>
              </a:rPr>
              <a:t> your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there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may</a:t>
            </a:r>
            <a:r>
              <a:rPr sz="1100" spc="-5" dirty="0">
                <a:latin typeface="Calibri"/>
                <a:cs typeface="Calibri"/>
              </a:rPr>
              <a:t> be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specific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requirements to </a:t>
            </a:r>
            <a:r>
              <a:rPr sz="1100" spc="-229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adhere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to.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i="1" spc="-5" dirty="0">
                <a:solidFill>
                  <a:srgbClr val="2E5395"/>
                </a:solidFill>
                <a:latin typeface="Calibri Light"/>
                <a:cs typeface="Calibri Light"/>
              </a:rPr>
              <a:t>Additional Benefits</a:t>
            </a:r>
            <a:r>
              <a:rPr sz="1100" i="1" spc="-10" dirty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sz="1100" i="1" spc="-5" dirty="0">
                <a:solidFill>
                  <a:srgbClr val="2E5395"/>
                </a:solidFill>
                <a:latin typeface="Calibri Light"/>
                <a:cs typeface="Calibri Light"/>
              </a:rPr>
              <a:t>of </a:t>
            </a:r>
            <a:r>
              <a:rPr sz="1100" i="1" spc="-10" dirty="0">
                <a:solidFill>
                  <a:srgbClr val="2E5395"/>
                </a:solidFill>
                <a:latin typeface="Calibri Light"/>
                <a:cs typeface="Calibri Light"/>
              </a:rPr>
              <a:t>Pond </a:t>
            </a:r>
            <a:r>
              <a:rPr sz="1100" i="1" spc="-5" dirty="0">
                <a:solidFill>
                  <a:srgbClr val="2E5395"/>
                </a:solidFill>
                <a:latin typeface="Calibri Light"/>
                <a:cs typeface="Calibri Light"/>
              </a:rPr>
              <a:t>Lining Sheets: </a:t>
            </a:r>
            <a:endParaRPr sz="11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1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8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Ease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5" dirty="0">
                <a:latin typeface="Calibri"/>
                <a:cs typeface="Calibri"/>
              </a:rPr>
              <a:t> Maintenance: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Pond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simplify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maintenance tasks. They </a:t>
            </a:r>
            <a:r>
              <a:rPr sz="1100" spc="-10" dirty="0">
                <a:latin typeface="Calibri"/>
                <a:cs typeface="Calibri"/>
              </a:rPr>
              <a:t>create</a:t>
            </a:r>
            <a:r>
              <a:rPr sz="1100" dirty="0">
                <a:latin typeface="Calibri"/>
                <a:cs typeface="Calibri"/>
              </a:rPr>
              <a:t> 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contained</a:t>
            </a:r>
            <a:endParaRPr sz="1100">
              <a:latin typeface="Calibri"/>
              <a:cs typeface="Calibri"/>
            </a:endParaRPr>
          </a:p>
          <a:p>
            <a:pPr marL="12700" marR="139700">
              <a:lnSpc>
                <a:spcPct val="109500"/>
              </a:lnSpc>
              <a:spcBef>
                <a:spcPts val="10"/>
              </a:spcBef>
            </a:pPr>
            <a:r>
              <a:rPr sz="1100" spc="-5" dirty="0">
                <a:latin typeface="Calibri"/>
                <a:cs typeface="Calibri"/>
              </a:rPr>
              <a:t>environment,</a:t>
            </a:r>
            <a:r>
              <a:rPr sz="1100" dirty="0">
                <a:latin typeface="Calibri"/>
                <a:cs typeface="Calibri"/>
              </a:rPr>
              <a:t> making it easier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to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remove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debris,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algae,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5" dirty="0">
                <a:latin typeface="Calibri"/>
                <a:cs typeface="Calibri"/>
              </a:rPr>
              <a:t>other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unwanted</a:t>
            </a:r>
            <a:r>
              <a:rPr sz="1100" spc="-5" dirty="0">
                <a:latin typeface="Calibri"/>
                <a:cs typeface="Calibri"/>
              </a:rPr>
              <a:t> elements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from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 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pond's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surface.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10" dirty="0">
                <a:latin typeface="Calibri"/>
                <a:cs typeface="Calibri"/>
              </a:rPr>
              <a:t> promotes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healthier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quality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reduces</a:t>
            </a:r>
            <a:r>
              <a:rPr sz="1100" dirty="0">
                <a:latin typeface="Calibri"/>
                <a:cs typeface="Calibri"/>
              </a:rPr>
              <a:t> the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effort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required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keep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looking</a:t>
            </a:r>
            <a:r>
              <a:rPr sz="1100" spc="-5" dirty="0">
                <a:latin typeface="Calibri"/>
                <a:cs typeface="Calibri"/>
              </a:rPr>
              <a:t> pristine.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Calibri"/>
              <a:cs typeface="Calibri"/>
            </a:endParaRPr>
          </a:p>
          <a:p>
            <a:pPr marL="12700" marR="69215">
              <a:lnSpc>
                <a:spcPct val="109800"/>
              </a:lnSpc>
              <a:spcBef>
                <a:spcPts val="5"/>
              </a:spcBef>
            </a:pPr>
            <a:r>
              <a:rPr sz="1100" spc="-5" dirty="0">
                <a:latin typeface="Calibri"/>
                <a:cs typeface="Calibri"/>
              </a:rPr>
              <a:t>Controlled </a:t>
            </a:r>
            <a:r>
              <a:rPr sz="1100" spc="-15" dirty="0">
                <a:latin typeface="Calibri"/>
                <a:cs typeface="Calibri"/>
              </a:rPr>
              <a:t>Water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Levels: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allow </a:t>
            </a:r>
            <a:r>
              <a:rPr sz="1100" dirty="0">
                <a:latin typeface="Calibri"/>
                <a:cs typeface="Calibri"/>
              </a:rPr>
              <a:t>you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to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have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greater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control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over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levels.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This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 </a:t>
            </a:r>
            <a:r>
              <a:rPr sz="1100" spc="-5" dirty="0">
                <a:latin typeface="Calibri"/>
                <a:cs typeface="Calibri"/>
              </a:rPr>
              <a:t>especially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valuable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regions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with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fluctuating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tables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during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dry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spells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 </a:t>
            </a:r>
            <a:r>
              <a:rPr sz="1100" spc="-5" dirty="0">
                <a:latin typeface="Calibri"/>
                <a:cs typeface="Calibri"/>
              </a:rPr>
              <a:t> conservation</a:t>
            </a:r>
            <a:r>
              <a:rPr sz="1100" dirty="0">
                <a:latin typeface="Calibri"/>
                <a:cs typeface="Calibri"/>
              </a:rPr>
              <a:t> is</a:t>
            </a:r>
            <a:r>
              <a:rPr sz="1100" spc="-5" dirty="0">
                <a:latin typeface="Calibri"/>
                <a:cs typeface="Calibri"/>
              </a:rPr>
              <a:t> essential.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30" dirty="0">
                <a:latin typeface="Calibri"/>
                <a:cs typeface="Calibri"/>
              </a:rPr>
              <a:t>You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can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adjust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level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to suit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needs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pond's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inhabitants </a:t>
            </a:r>
            <a:r>
              <a:rPr sz="1100" dirty="0">
                <a:latin typeface="Calibri"/>
                <a:cs typeface="Calibri"/>
              </a:rPr>
              <a:t> 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aesthetic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preferences.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Calibri"/>
              <a:cs typeface="Calibri"/>
            </a:endParaRPr>
          </a:p>
          <a:p>
            <a:pPr marL="12700" marR="50165">
              <a:lnSpc>
                <a:spcPct val="110000"/>
              </a:lnSpc>
            </a:pPr>
            <a:r>
              <a:rPr sz="1100" spc="-10" dirty="0">
                <a:latin typeface="Calibri"/>
                <a:cs typeface="Calibri"/>
              </a:rPr>
              <a:t>Preventing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Soil </a:t>
            </a:r>
            <a:r>
              <a:rPr sz="1100" spc="-5" dirty="0">
                <a:latin typeface="Calibri"/>
                <a:cs typeface="Calibri"/>
              </a:rPr>
              <a:t>Erosion: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addition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to </a:t>
            </a:r>
            <a:r>
              <a:rPr sz="1100" spc="-10" dirty="0">
                <a:latin typeface="Calibri"/>
                <a:cs typeface="Calibri"/>
              </a:rPr>
              <a:t>preventing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water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seepage,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pond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protect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surrounding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soil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from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erosion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caused by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movement.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safeguards </a:t>
            </a:r>
            <a:r>
              <a:rPr sz="1100" dirty="0">
                <a:latin typeface="Calibri"/>
                <a:cs typeface="Calibri"/>
              </a:rPr>
              <a:t>the </a:t>
            </a:r>
            <a:r>
              <a:rPr sz="1100" spc="-5" dirty="0">
                <a:latin typeface="Calibri"/>
                <a:cs typeface="Calibri"/>
              </a:rPr>
              <a:t>structural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integrity</a:t>
            </a:r>
            <a:r>
              <a:rPr sz="1100" dirty="0">
                <a:latin typeface="Calibri"/>
                <a:cs typeface="Calibri"/>
              </a:rPr>
              <a:t> of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prevents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sediment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runoff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into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nearby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bodies.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spc="-10" dirty="0">
                <a:latin typeface="Calibri"/>
                <a:cs typeface="Calibri"/>
              </a:rPr>
              <a:t>Aquatic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Plant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Growth: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create</a:t>
            </a:r>
            <a:r>
              <a:rPr sz="1100" dirty="0">
                <a:latin typeface="Calibri"/>
                <a:cs typeface="Calibri"/>
              </a:rPr>
              <a:t> a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stable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environment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for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aquatic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plants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by</a:t>
            </a:r>
            <a:endParaRPr sz="1100">
              <a:latin typeface="Calibri"/>
              <a:cs typeface="Calibri"/>
            </a:endParaRPr>
          </a:p>
          <a:p>
            <a:pPr marL="12700" marR="109855">
              <a:lnSpc>
                <a:spcPts val="1450"/>
              </a:lnSpc>
              <a:spcBef>
                <a:spcPts val="60"/>
              </a:spcBef>
            </a:pPr>
            <a:r>
              <a:rPr sz="1100" spc="-10" dirty="0">
                <a:latin typeface="Calibri"/>
                <a:cs typeface="Calibri"/>
              </a:rPr>
              <a:t>preventing</a:t>
            </a:r>
            <a:r>
              <a:rPr sz="1100" dirty="0">
                <a:latin typeface="Calibri"/>
                <a:cs typeface="Calibri"/>
              </a:rPr>
              <a:t> them </a:t>
            </a:r>
            <a:r>
              <a:rPr sz="1100" spc="-5" dirty="0">
                <a:latin typeface="Calibri"/>
                <a:cs typeface="Calibri"/>
              </a:rPr>
              <a:t>from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taking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root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surrounding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soil. </a:t>
            </a:r>
            <a:r>
              <a:rPr sz="1100" spc="-5" dirty="0">
                <a:latin typeface="Calibri"/>
                <a:cs typeface="Calibri"/>
              </a:rPr>
              <a:t>This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control</a:t>
            </a:r>
            <a:r>
              <a:rPr sz="1100" spc="-5" dirty="0">
                <a:latin typeface="Calibri"/>
                <a:cs typeface="Calibri"/>
              </a:rPr>
              <a:t> over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plant</a:t>
            </a:r>
            <a:r>
              <a:rPr sz="1100" spc="-5" dirty="0">
                <a:latin typeface="Calibri"/>
                <a:cs typeface="Calibri"/>
              </a:rPr>
              <a:t> growth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allows </a:t>
            </a:r>
            <a:r>
              <a:rPr sz="1100" dirty="0">
                <a:latin typeface="Calibri"/>
                <a:cs typeface="Calibri"/>
              </a:rPr>
              <a:t>you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to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design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5" dirty="0">
                <a:latin typeface="Calibri"/>
                <a:cs typeface="Calibri"/>
              </a:rPr>
              <a:t> maintain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your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pond's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aesthetics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effectively.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94333"/>
            <a:ext cx="5735955" cy="7808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1F3762"/>
                </a:solidFill>
                <a:latin typeface="Calibri Light"/>
                <a:cs typeface="Calibri Light"/>
              </a:rPr>
              <a:t>Considerations</a:t>
            </a:r>
            <a:r>
              <a:rPr sz="1200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When</a:t>
            </a:r>
            <a:r>
              <a:rPr sz="1200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Selecting</a:t>
            </a:r>
            <a:r>
              <a:rPr sz="1200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rgbClr val="1F3762"/>
                </a:solidFill>
                <a:latin typeface="Calibri Light"/>
                <a:cs typeface="Calibri Light"/>
              </a:rPr>
              <a:t>Pond</a:t>
            </a:r>
            <a:r>
              <a:rPr sz="1200" dirty="0">
                <a:solidFill>
                  <a:srgbClr val="1F3762"/>
                </a:solidFill>
                <a:latin typeface="Calibri Light"/>
                <a:cs typeface="Calibri Light"/>
              </a:rPr>
              <a:t> Lining</a:t>
            </a:r>
            <a:r>
              <a:rPr sz="1200" spc="-10" dirty="0">
                <a:solidFill>
                  <a:srgbClr val="1F3762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1F3762"/>
                </a:solidFill>
                <a:latin typeface="Calibri Light"/>
                <a:cs typeface="Calibri Light"/>
              </a:rPr>
              <a:t>Sheets:</a:t>
            </a:r>
            <a:endParaRPr sz="12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200">
              <a:latin typeface="Calibri Light"/>
              <a:cs typeface="Calibri Light"/>
            </a:endParaRPr>
          </a:p>
          <a:p>
            <a:pPr marL="12700" marR="13970">
              <a:lnSpc>
                <a:spcPct val="110000"/>
              </a:lnSpc>
              <a:spcBef>
                <a:spcPts val="795"/>
              </a:spcBef>
            </a:pPr>
            <a:r>
              <a:rPr sz="1100" spc="-10" dirty="0">
                <a:latin typeface="Calibri"/>
                <a:cs typeface="Calibri"/>
              </a:rPr>
              <a:t>Size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5" dirty="0">
                <a:latin typeface="Calibri"/>
                <a:cs typeface="Calibri"/>
              </a:rPr>
              <a:t>Shape: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Measure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determine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size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shape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accurately.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Customizing</a:t>
            </a:r>
            <a:r>
              <a:rPr sz="1100" dirty="0">
                <a:latin typeface="Calibri"/>
                <a:cs typeface="Calibri"/>
              </a:rPr>
              <a:t> the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pond</a:t>
            </a:r>
            <a:r>
              <a:rPr sz="1100" spc="-5" dirty="0">
                <a:latin typeface="Calibri"/>
                <a:cs typeface="Calibri"/>
              </a:rPr>
              <a:t> lining sheet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spc="-5" dirty="0">
                <a:latin typeface="Calibri"/>
                <a:cs typeface="Calibri"/>
              </a:rPr>
              <a:t> fit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these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dimensions </a:t>
            </a:r>
            <a:r>
              <a:rPr sz="1100" spc="-10" dirty="0">
                <a:latin typeface="Calibri"/>
                <a:cs typeface="Calibri"/>
              </a:rPr>
              <a:t>is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crucial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for</a:t>
            </a:r>
            <a:r>
              <a:rPr sz="1100" spc="-5" dirty="0">
                <a:latin typeface="Calibri"/>
                <a:cs typeface="Calibri"/>
              </a:rPr>
              <a:t> proper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installation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10" dirty="0">
                <a:latin typeface="Calibri"/>
                <a:cs typeface="Calibri"/>
              </a:rPr>
              <a:t>effectiveness.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Calibri"/>
              <a:cs typeface="Calibri"/>
            </a:endParaRPr>
          </a:p>
          <a:p>
            <a:pPr marL="12700" marR="127000">
              <a:lnSpc>
                <a:spcPct val="110000"/>
              </a:lnSpc>
            </a:pPr>
            <a:r>
              <a:rPr sz="1100" spc="-5" dirty="0">
                <a:latin typeface="Calibri"/>
                <a:cs typeface="Calibri"/>
              </a:rPr>
              <a:t>Thickness: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are available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 </a:t>
            </a:r>
            <a:r>
              <a:rPr sz="1100" spc="-5" dirty="0">
                <a:latin typeface="Calibri"/>
                <a:cs typeface="Calibri"/>
              </a:rPr>
              <a:t>various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thicknesses.</a:t>
            </a:r>
            <a:r>
              <a:rPr sz="1100" spc="-10" dirty="0">
                <a:latin typeface="Calibri"/>
                <a:cs typeface="Calibri"/>
              </a:rPr>
              <a:t> Thicker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 </a:t>
            </a:r>
            <a:r>
              <a:rPr sz="1100" spc="-15" dirty="0">
                <a:latin typeface="Calibri"/>
                <a:cs typeface="Calibri"/>
              </a:rPr>
              <a:t>offer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increased 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durability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puncture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resistance,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making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them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suitable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with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rough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rocky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substrates.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>
              <a:latin typeface="Calibri"/>
              <a:cs typeface="Calibri"/>
            </a:endParaRPr>
          </a:p>
          <a:p>
            <a:pPr marL="12700" marR="52069">
              <a:lnSpc>
                <a:spcPct val="110000"/>
              </a:lnSpc>
            </a:pPr>
            <a:r>
              <a:rPr sz="1100" spc="-5" dirty="0">
                <a:latin typeface="Calibri"/>
                <a:cs typeface="Calibri"/>
              </a:rPr>
              <a:t>Material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Compatibility: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Consider</a:t>
            </a:r>
            <a:r>
              <a:rPr sz="1100" dirty="0">
                <a:latin typeface="Calibri"/>
                <a:cs typeface="Calibri"/>
              </a:rPr>
              <a:t> 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compatibility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5" dirty="0">
                <a:latin typeface="Calibri"/>
                <a:cs typeface="Calibri"/>
              </a:rPr>
              <a:t> the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chosen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 material</a:t>
            </a:r>
            <a:r>
              <a:rPr sz="1100" dirty="0">
                <a:latin typeface="Calibri"/>
                <a:cs typeface="Calibri"/>
              </a:rPr>
              <a:t> 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 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aquatic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life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you </a:t>
            </a:r>
            <a:r>
              <a:rPr sz="1100" spc="-5" dirty="0">
                <a:latin typeface="Calibri"/>
                <a:cs typeface="Calibri"/>
              </a:rPr>
              <a:t>intend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to </a:t>
            </a:r>
            <a:r>
              <a:rPr sz="1100" spc="-10" dirty="0">
                <a:latin typeface="Calibri"/>
                <a:cs typeface="Calibri"/>
              </a:rPr>
              <a:t>keep.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Some materials</a:t>
            </a:r>
            <a:r>
              <a:rPr sz="1100" spc="-10" dirty="0">
                <a:latin typeface="Calibri"/>
                <a:cs typeface="Calibri"/>
              </a:rPr>
              <a:t> may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release harmful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chemicals</a:t>
            </a:r>
            <a:r>
              <a:rPr sz="1100" spc="-10" dirty="0">
                <a:latin typeface="Calibri"/>
                <a:cs typeface="Calibri"/>
              </a:rPr>
              <a:t> into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water,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which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can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detrimental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spc="-5" dirty="0">
                <a:latin typeface="Calibri"/>
                <a:cs typeface="Calibri"/>
              </a:rPr>
              <a:t> fish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and plants.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Calibri"/>
              <a:cs typeface="Calibri"/>
            </a:endParaRPr>
          </a:p>
          <a:p>
            <a:pPr marL="12700" marR="29845">
              <a:lnSpc>
                <a:spcPct val="109100"/>
              </a:lnSpc>
            </a:pPr>
            <a:r>
              <a:rPr sz="1100" spc="-5" dirty="0">
                <a:latin typeface="Calibri"/>
                <a:cs typeface="Calibri"/>
              </a:rPr>
              <a:t>Professional</a:t>
            </a:r>
            <a:r>
              <a:rPr sz="1100" spc="-10" dirty="0">
                <a:latin typeface="Calibri"/>
                <a:cs typeface="Calibri"/>
              </a:rPr>
              <a:t> Installation: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While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it's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possible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to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install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 DIY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project, professional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installation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ensures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seamless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5" dirty="0">
                <a:latin typeface="Calibri"/>
                <a:cs typeface="Calibri"/>
              </a:rPr>
              <a:t> secure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fit. Pond </a:t>
            </a:r>
            <a:r>
              <a:rPr sz="1100" spc="-10" dirty="0">
                <a:latin typeface="Calibri"/>
                <a:cs typeface="Calibri"/>
              </a:rPr>
              <a:t>experts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can handle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irregular shapes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00" spc="-5" dirty="0">
                <a:latin typeface="Calibri"/>
                <a:cs typeface="Calibri"/>
              </a:rPr>
              <a:t>challenging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terrains, ensuring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that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remains watertight.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Calibri"/>
              <a:cs typeface="Calibri"/>
            </a:endParaRPr>
          </a:p>
          <a:p>
            <a:pPr marL="12700" marR="5080">
              <a:lnSpc>
                <a:spcPct val="110200"/>
              </a:lnSpc>
            </a:pPr>
            <a:r>
              <a:rPr sz="1100" spc="-5" dirty="0">
                <a:latin typeface="Calibri"/>
                <a:cs typeface="Calibri"/>
              </a:rPr>
              <a:t>Longevity: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Invest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high-quality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 with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lifespan.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While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initial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cost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be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higher,</a:t>
            </a:r>
            <a:r>
              <a:rPr sz="1100" dirty="0">
                <a:latin typeface="Calibri"/>
                <a:cs typeface="Calibri"/>
              </a:rPr>
              <a:t> it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can </a:t>
            </a:r>
            <a:r>
              <a:rPr sz="1100" spc="-10" dirty="0">
                <a:latin typeface="Calibri"/>
                <a:cs typeface="Calibri"/>
              </a:rPr>
              <a:t>save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money</a:t>
            </a:r>
            <a:r>
              <a:rPr sz="1100" dirty="0">
                <a:latin typeface="Calibri"/>
                <a:cs typeface="Calibri"/>
              </a:rPr>
              <a:t> and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effort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long</a:t>
            </a:r>
            <a:r>
              <a:rPr sz="1100" spc="-5" dirty="0">
                <a:latin typeface="Calibri"/>
                <a:cs typeface="Calibri"/>
              </a:rPr>
              <a:t> run by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reducing</a:t>
            </a:r>
            <a:r>
              <a:rPr sz="1100" dirty="0">
                <a:latin typeface="Calibri"/>
                <a:cs typeface="Calibri"/>
              </a:rPr>
              <a:t> 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need </a:t>
            </a:r>
            <a:r>
              <a:rPr sz="1100" spc="-10" dirty="0">
                <a:latin typeface="Calibri"/>
                <a:cs typeface="Calibri"/>
              </a:rPr>
              <a:t>for </a:t>
            </a:r>
            <a:r>
              <a:rPr sz="1100" spc="-5" dirty="0">
                <a:latin typeface="Calibri"/>
                <a:cs typeface="Calibri"/>
              </a:rPr>
              <a:t>frequent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00" spc="-5" dirty="0">
                <a:latin typeface="Calibri"/>
                <a:cs typeface="Calibri"/>
              </a:rPr>
              <a:t>replacements.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UV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Resistance: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If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exposed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direct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sunlight,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consider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with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UV</a:t>
            </a:r>
            <a:endParaRPr sz="1100">
              <a:latin typeface="Calibri"/>
              <a:cs typeface="Calibri"/>
            </a:endParaRPr>
          </a:p>
          <a:p>
            <a:pPr marL="12700" marR="101600">
              <a:lnSpc>
                <a:spcPct val="110000"/>
              </a:lnSpc>
            </a:pPr>
            <a:r>
              <a:rPr sz="1100" spc="-5" dirty="0">
                <a:latin typeface="Calibri"/>
                <a:cs typeface="Calibri"/>
              </a:rPr>
              <a:t>resistance.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UV-stabilized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liners are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designed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withstand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prolonged</a:t>
            </a:r>
            <a:r>
              <a:rPr sz="1100" spc="-10" dirty="0">
                <a:latin typeface="Calibri"/>
                <a:cs typeface="Calibri"/>
              </a:rPr>
              <a:t> exposure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to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sun,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extending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lifespan.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 marL="12700" marR="78105">
              <a:lnSpc>
                <a:spcPct val="109700"/>
              </a:lnSpc>
            </a:pPr>
            <a:r>
              <a:rPr sz="1100" spc="-5" dirty="0">
                <a:latin typeface="Calibri"/>
                <a:cs typeface="Calibri"/>
              </a:rPr>
              <a:t>Local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Regulations: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aware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any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local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regulations or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permits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required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for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installing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pond </a:t>
            </a:r>
            <a:r>
              <a:rPr sz="1100" spc="-5" dirty="0">
                <a:latin typeface="Calibri"/>
                <a:cs typeface="Calibri"/>
              </a:rPr>
              <a:t>lining 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sheet.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Depending</a:t>
            </a:r>
            <a:r>
              <a:rPr sz="1100" dirty="0">
                <a:latin typeface="Calibri"/>
                <a:cs typeface="Calibri"/>
              </a:rPr>
              <a:t> on</a:t>
            </a:r>
            <a:r>
              <a:rPr sz="1100" spc="-5" dirty="0">
                <a:latin typeface="Calibri"/>
                <a:cs typeface="Calibri"/>
              </a:rPr>
              <a:t> your</a:t>
            </a:r>
            <a:r>
              <a:rPr sz="1100" spc="-10" dirty="0">
                <a:latin typeface="Calibri"/>
                <a:cs typeface="Calibri"/>
              </a:rPr>
              <a:t> location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size</a:t>
            </a:r>
            <a:r>
              <a:rPr sz="1100" dirty="0">
                <a:latin typeface="Calibri"/>
                <a:cs typeface="Calibri"/>
              </a:rPr>
              <a:t> of</a:t>
            </a:r>
            <a:r>
              <a:rPr sz="1100" spc="-10" dirty="0">
                <a:latin typeface="Calibri"/>
                <a:cs typeface="Calibri"/>
              </a:rPr>
              <a:t> your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there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may</a:t>
            </a:r>
            <a:r>
              <a:rPr sz="1100" spc="-5" dirty="0">
                <a:latin typeface="Calibri"/>
                <a:cs typeface="Calibri"/>
              </a:rPr>
              <a:t> be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specific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requirements to </a:t>
            </a:r>
            <a:r>
              <a:rPr sz="1100" spc="-229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adhere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to.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350">
              <a:latin typeface="Calibri"/>
              <a:cs typeface="Calibri"/>
            </a:endParaRPr>
          </a:p>
          <a:p>
            <a:pPr marL="12700" marR="567690">
              <a:lnSpc>
                <a:spcPct val="110000"/>
              </a:lnSpc>
            </a:pPr>
            <a:r>
              <a:rPr sz="1100" dirty="0">
                <a:latin typeface="Calibri"/>
                <a:cs typeface="Calibri"/>
              </a:rPr>
              <a:t>In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summary,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sheets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are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essential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for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creating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maintaining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thriving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aquatic </a:t>
            </a:r>
            <a:r>
              <a:rPr sz="1100" spc="-229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ecosystem</a:t>
            </a:r>
            <a:r>
              <a:rPr sz="1100" dirty="0">
                <a:latin typeface="Calibri"/>
                <a:cs typeface="Calibri"/>
              </a:rPr>
              <a:t> in</a:t>
            </a:r>
            <a:r>
              <a:rPr sz="1100" spc="-5" dirty="0">
                <a:latin typeface="Calibri"/>
                <a:cs typeface="Calibri"/>
              </a:rPr>
              <a:t> your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feature.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They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provide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numerous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benefits,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including</a:t>
            </a:r>
            <a:r>
              <a:rPr sz="1100" dirty="0">
                <a:latin typeface="Calibri"/>
                <a:cs typeface="Calibri"/>
              </a:rPr>
              <a:t> leak</a:t>
            </a:r>
            <a:endParaRPr sz="1100">
              <a:latin typeface="Calibri"/>
              <a:cs typeface="Calibri"/>
            </a:endParaRPr>
          </a:p>
          <a:p>
            <a:pPr marL="12700" marR="54610">
              <a:lnSpc>
                <a:spcPct val="109700"/>
              </a:lnSpc>
              <a:spcBef>
                <a:spcPts val="5"/>
              </a:spcBef>
            </a:pPr>
            <a:r>
              <a:rPr sz="1100" spc="-10" dirty="0">
                <a:latin typeface="Calibri"/>
                <a:cs typeface="Calibri"/>
              </a:rPr>
              <a:t>prevention,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water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quality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maintenance,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ease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 </a:t>
            </a:r>
            <a:r>
              <a:rPr sz="1100" spc="-5" dirty="0">
                <a:latin typeface="Calibri"/>
                <a:cs typeface="Calibri"/>
              </a:rPr>
              <a:t>maintenance.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selecting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the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b="1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right</a:t>
            </a:r>
            <a:r>
              <a:rPr sz="1100" b="1" u="sng" spc="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100" b="1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pond</a:t>
            </a:r>
            <a:r>
              <a:rPr sz="1100" b="1" u="sng" spc="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100" b="1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lining </a:t>
            </a:r>
            <a:r>
              <a:rPr sz="1100" b="1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1100" b="1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material,</a:t>
            </a:r>
            <a:r>
              <a:rPr sz="1100" b="1" spc="20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100" spc="-5" dirty="0">
                <a:latin typeface="Calibri"/>
                <a:cs typeface="Calibri"/>
              </a:rPr>
              <a:t>ensuring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proper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installation,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conducting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regular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inspections,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can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enjoy</a:t>
            </a:r>
            <a:r>
              <a:rPr sz="1100" dirty="0">
                <a:latin typeface="Calibri"/>
                <a:cs typeface="Calibri"/>
              </a:rPr>
              <a:t> the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beauty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5" dirty="0">
                <a:latin typeface="Calibri"/>
                <a:cs typeface="Calibri"/>
              </a:rPr>
              <a:t> serenity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for years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to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come. Pond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lining sheets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are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blueprint </a:t>
            </a:r>
            <a:r>
              <a:rPr sz="1100" spc="-10" dirty="0">
                <a:latin typeface="Calibri"/>
                <a:cs typeface="Calibri"/>
              </a:rPr>
              <a:t>for</a:t>
            </a:r>
            <a:r>
              <a:rPr sz="1100" dirty="0">
                <a:latin typeface="Calibri"/>
                <a:cs typeface="Calibri"/>
              </a:rPr>
              <a:t> 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perfectly 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sealed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oasis,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ensuring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that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your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aquatic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paradise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remains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 </a:t>
            </a:r>
            <a:r>
              <a:rPr sz="1100" spc="-5" dirty="0">
                <a:latin typeface="Calibri"/>
                <a:cs typeface="Calibri"/>
              </a:rPr>
              <a:t>source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5" dirty="0">
                <a:latin typeface="Calibri"/>
                <a:cs typeface="Calibri"/>
              </a:rPr>
              <a:t> joy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10" dirty="0">
                <a:latin typeface="Calibri"/>
                <a:cs typeface="Calibri"/>
              </a:rPr>
              <a:t>tranquility.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1750</Words>
  <Application>Microsoft Office PowerPoint</Application>
  <PresentationFormat>Custom</PresentationFormat>
  <Paragraphs>151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Office Theme</vt:lpstr>
      <vt:lpstr>Get the Top Quality Pond Lining Sheets  with Best Pricing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the Top Quality Pond Lining Sheets  with Best Pricing</dc:title>
  <dc:creator>Naresh</dc:creator>
  <cp:lastModifiedBy>Naresh</cp:lastModifiedBy>
  <cp:revision>1</cp:revision>
  <dcterms:created xsi:type="dcterms:W3CDTF">2023-10-06T10:42:42Z</dcterms:created>
  <dcterms:modified xsi:type="dcterms:W3CDTF">2023-10-06T10:43:16Z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2023-10-06T00:00:00Z</vt:filetime>
  </property>
  <property fmtid="{D5CDD505-2E9C-101B-9397-08002B2CF9AE}" pid="3" name="Creator">
    <vt:lpwstr>Microsoft® Word LTSC</vt:lpwstr>
  </property>
  <property fmtid="{D5CDD505-2E9C-101B-9397-08002B2CF9AE}" pid="4" name="LastSaved">
    <vt:filetime>2023-10-06T00:00:00Z</vt:filetime>
  </property>
</Properties>
</file>